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85" r:id="rId3"/>
    <p:sldId id="290" r:id="rId4"/>
    <p:sldId id="286" r:id="rId5"/>
    <p:sldId id="287" r:id="rId6"/>
    <p:sldId id="291" r:id="rId7"/>
    <p:sldId id="284" r:id="rId8"/>
    <p:sldId id="292" r:id="rId9"/>
    <p:sldId id="293" r:id="rId10"/>
    <p:sldId id="279" r:id="rId11"/>
  </p:sldIdLst>
  <p:sldSz cx="9144000" cy="5143500" type="screen16x9"/>
  <p:notesSz cx="6858000" cy="9144000"/>
  <p:embeddedFontLst>
    <p:embeddedFont>
      <p:font typeface="Lato Light" panose="020B0604020202020204" charset="0"/>
      <p:regular r:id="rId13"/>
      <p:bold r:id="rId14"/>
      <p:italic r:id="rId15"/>
      <p:boldItalic r:id="rId16"/>
    </p:embeddedFont>
    <p:embeddedFont>
      <p:font typeface="Lato Hairline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4FFFAED-7D4E-493C-A30F-BE3C0E7C245B}">
  <a:tblStyle styleId="{64FFFAED-7D4E-493C-A30F-BE3C0E7C245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89794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5288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0750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3528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9544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809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4767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2012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5203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1372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8344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 descr="paint_transparent1.png"/>
          <p:cNvPicPr preferRelativeResize="0"/>
          <p:nvPr/>
        </p:nvPicPr>
        <p:blipFill rotWithShape="1">
          <a:blip r:embed="rId3">
            <a:alphaModFix/>
          </a:blip>
          <a:srcRect l="55211"/>
          <a:stretch/>
        </p:blipFill>
        <p:spPr>
          <a:xfrm>
            <a:off x="1" y="0"/>
            <a:ext cx="409567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208125" y="3287225"/>
            <a:ext cx="5250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57200" y="2211825"/>
            <a:ext cx="2675100" cy="263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3293406" y="2211825"/>
            <a:ext cx="2675100" cy="263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89775" y="2312475"/>
            <a:ext cx="1831500" cy="2613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2415136" y="2312475"/>
            <a:ext cx="1831500" cy="2613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4340497" y="2312475"/>
            <a:ext cx="1831500" cy="2613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ircle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0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13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9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912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CCCCC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2244400"/>
            <a:ext cx="5511300" cy="26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6" r:id="rId5"/>
    <p:sldLayoutId id="2147483660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ctrTitle"/>
          </p:nvPr>
        </p:nvSpPr>
        <p:spPr>
          <a:xfrm>
            <a:off x="3208125" y="3287225"/>
            <a:ext cx="5250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FAKE NEWS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6"/>
          <p:cNvSpPr txBox="1">
            <a:spLocks noGrp="1"/>
          </p:cNvSpPr>
          <p:nvPr>
            <p:ph type="ctrTitle" idx="4294967295"/>
          </p:nvPr>
        </p:nvSpPr>
        <p:spPr>
          <a:xfrm>
            <a:off x="2140050" y="872875"/>
            <a:ext cx="4863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Thanks!</a:t>
            </a:r>
            <a:endParaRPr sz="6000">
              <a:solidFill>
                <a:srgbClr val="FFFFFF"/>
              </a:solidFill>
            </a:endParaRPr>
          </a:p>
        </p:txBody>
      </p:sp>
      <p:sp>
        <p:nvSpPr>
          <p:cNvPr id="251" name="Google Shape;251;p36"/>
          <p:cNvSpPr txBox="1">
            <a:spLocks noGrp="1"/>
          </p:cNvSpPr>
          <p:nvPr>
            <p:ph type="subTitle" idx="4294967295"/>
          </p:nvPr>
        </p:nvSpPr>
        <p:spPr>
          <a:xfrm>
            <a:off x="2140050" y="2072430"/>
            <a:ext cx="4863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</a:rPr>
              <a:t>Any questions?</a:t>
            </a:r>
            <a:endParaRPr sz="3600">
              <a:solidFill>
                <a:srgbClr val="FFFFFF"/>
              </a:solidFill>
            </a:endParaRPr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4294967295"/>
          </p:nvPr>
        </p:nvSpPr>
        <p:spPr>
          <a:xfrm>
            <a:off x="2140050" y="2896928"/>
            <a:ext cx="4863900" cy="13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FFFFFF"/>
                </a:solidFill>
              </a:rPr>
              <a:t>You can find me at:</a:t>
            </a:r>
            <a:endParaRPr sz="1400" dirty="0">
              <a:solidFill>
                <a:srgbClr val="FFFFFF"/>
              </a:solidFill>
            </a:endParaRPr>
          </a:p>
          <a:p>
            <a:pPr marL="0" lvl="0" indent="0" algn="ctr">
              <a:buNone/>
            </a:pPr>
            <a:r>
              <a:rPr lang="en-US" sz="1400" dirty="0">
                <a:solidFill>
                  <a:srgbClr val="FFFFFF"/>
                </a:solidFill>
              </a:rPr>
              <a:t>facebook.com/</a:t>
            </a:r>
            <a:r>
              <a:rPr lang="en-US" sz="1400" dirty="0" err="1">
                <a:solidFill>
                  <a:srgbClr val="FFFFFF"/>
                </a:solidFill>
              </a:rPr>
              <a:t>marat.raimkhanov</a:t>
            </a:r>
            <a:endParaRPr sz="1400" dirty="0">
              <a:solidFill>
                <a:srgbClr val="FFFFFF"/>
              </a:solidFill>
            </a:endParaRPr>
          </a:p>
          <a:p>
            <a:pPr marL="0" lvl="0" indent="0" algn="ctr">
              <a:buNone/>
            </a:pPr>
            <a:r>
              <a:rPr lang="en-US" sz="1400" dirty="0" err="1">
                <a:solidFill>
                  <a:srgbClr val="FFFFFF"/>
                </a:solidFill>
              </a:rPr>
              <a:t>marat.raimkhanov</a:t>
            </a:r>
            <a:r>
              <a:rPr lang="en" sz="1400" dirty="0" smtClean="0">
                <a:solidFill>
                  <a:srgbClr val="FFFFFF"/>
                </a:solidFill>
              </a:rPr>
              <a:t>@gmail.com</a:t>
            </a:r>
          </a:p>
          <a:p>
            <a:pPr marL="0" lvl="0" indent="0" algn="ctr">
              <a:buNone/>
            </a:pPr>
            <a:r>
              <a:rPr lang="en-US" sz="1400" dirty="0" smtClean="0">
                <a:solidFill>
                  <a:srgbClr val="FFFFFF"/>
                </a:solidFill>
              </a:rPr>
              <a:t>8 707 111 2359</a:t>
            </a:r>
            <a:endParaRPr sz="1400" dirty="0">
              <a:solidFill>
                <a:srgbClr val="FFFFFF"/>
              </a:solidFill>
            </a:endParaRPr>
          </a:p>
        </p:txBody>
      </p:sp>
      <p:sp>
        <p:nvSpPr>
          <p:cNvPr id="253" name="Google Shape;253;p36"/>
          <p:cNvSpPr txBox="1">
            <a:spLocks noGrp="1"/>
          </p:cNvSpPr>
          <p:nvPr>
            <p:ph type="sldNum" idx="12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6713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6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26" y="3072587"/>
            <a:ext cx="4275887" cy="19946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26" y="28303"/>
            <a:ext cx="4305879" cy="304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3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18" y="330008"/>
            <a:ext cx="4883867" cy="422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13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1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35" y="82502"/>
            <a:ext cx="5444103" cy="2667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5" y="2637608"/>
            <a:ext cx="5230163" cy="231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2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028" name="Picture 4" descr="Image result for fake news examp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363" y="220242"/>
            <a:ext cx="3327957" cy="484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41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026" name="Picture 2" descr="https://i0.wp.com/factcheck.kz/wp-content/uploads/2018/06/%D0%BA%D1%84%D1%81-%D1%80%D0%B0%D1%81%D1%81%D1%8B%D0%BB%D0%BA%D0%B0.png?resize=640%2C1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81" y="146179"/>
            <a:ext cx="6096000" cy="11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0.wp.com/factcheck.kz/wp-content/uploads/2018/06/%D1%82%D0%B5%D1%85%D0%BD%D0%BE%D0%B4%D0%BE%D0%BC-%D1%80%D0%B0%D1%81%D1%81%D1%8B%D0%BB%D0%BA%D0%B0.png?resize=640%2C1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81" y="1630684"/>
            <a:ext cx="60960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0.wp.com/factcheck.kz/wp-content/uploads/2018/06/%D0%B0%D0%B4%D0%B8%D0%B4%D0%B0%D1%81-%D1%80%D0%B0%D1%81%D1%81%D1%8B%D0%BB%D0%BA%D0%B0.png?resize=640%2C1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81" y="3040958"/>
            <a:ext cx="60960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55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2050" name="Picture 2" descr="Graphic warning people not to share misinformation regarding Hurricane Ir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26" y="764864"/>
            <a:ext cx="59436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33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1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186" y="76819"/>
            <a:ext cx="3742824" cy="499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1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lamou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29</Words>
  <Application>Microsoft Office PowerPoint</Application>
  <PresentationFormat>On-screen Show (16:9)</PresentationFormat>
  <Paragraphs>16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Lato Light</vt:lpstr>
      <vt:lpstr>Lato Hairline</vt:lpstr>
      <vt:lpstr>Eglamour template</vt:lpstr>
      <vt:lpstr>FAKE NEWS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FAKE NEWS</dc:title>
  <dc:creator>Admin</dc:creator>
  <cp:lastModifiedBy>user</cp:lastModifiedBy>
  <cp:revision>18</cp:revision>
  <dcterms:modified xsi:type="dcterms:W3CDTF">2018-10-25T00:19:01Z</dcterms:modified>
</cp:coreProperties>
</file>