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7" r:id="rId1"/>
    <p:sldMasterId id="2147483678" r:id="rId2"/>
  </p:sldMasterIdLst>
  <p:notesMasterIdLst>
    <p:notesMasterId r:id="rId19"/>
  </p:notesMasterIdLst>
  <p:sldIdLst>
    <p:sldId id="256" r:id="rId3"/>
    <p:sldId id="257" r:id="rId4"/>
    <p:sldId id="270" r:id="rId5"/>
    <p:sldId id="258" r:id="rId6"/>
    <p:sldId id="259" r:id="rId7"/>
    <p:sldId id="271" r:id="rId8"/>
    <p:sldId id="260" r:id="rId9"/>
    <p:sldId id="261" r:id="rId10"/>
    <p:sldId id="262" r:id="rId11"/>
    <p:sldId id="263" r:id="rId12"/>
    <p:sldId id="264" r:id="rId13"/>
    <p:sldId id="265" r:id="rId14"/>
    <p:sldId id="266" r:id="rId15"/>
    <p:sldId id="267" r:id="rId16"/>
    <p:sldId id="268" r:id="rId17"/>
    <p:sldId id="269" r:id="rId18"/>
  </p:sldIdLst>
  <p:sldSz cx="9144000" cy="5143500" type="screen16x9"/>
  <p:notesSz cx="6858000" cy="9144000"/>
  <p:embeddedFontLst>
    <p:embeddedFont>
      <p:font typeface="Proxima Nova" panose="020B0604020202020204" charset="0"/>
      <p:regular r:id="rId20"/>
      <p:bold r:id="rId21"/>
      <p:italic r:id="rId22"/>
      <p:boldItalic r:id="rId23"/>
    </p:embeddedFont>
    <p:embeddedFont>
      <p:font typeface="Calibri" panose="020F0502020204030204" pitchFamily="3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62" d="100"/>
          <a:sy n="162" d="100"/>
        </p:scale>
        <p:origin x="144"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7.fntdata"/><Relationship Id="rId3" Type="http://schemas.openxmlformats.org/officeDocument/2006/relationships/slide" Target="slides/slide1.xml"/><Relationship Id="rId21" Type="http://schemas.openxmlformats.org/officeDocument/2006/relationships/font" Target="fonts/font2.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6.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1.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5.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4.fntdata"/><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notesMaster" Target="notesMasters/notesMaster1.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232993259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8" name="Shape 20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sz="1100" b="0" i="0" u="none" strike="noStrike" cap="none" baseline="0" dirty="0" smtClean="0">
                <a:solidFill>
                  <a:srgbClr val="000000"/>
                </a:solidFill>
                <a:latin typeface="Arial"/>
                <a:ea typeface="Arial"/>
                <a:cs typeface="Arial"/>
                <a:sym typeface="Arial"/>
              </a:rPr>
              <a:t>The Reference Department of the </a:t>
            </a:r>
            <a:r>
              <a:rPr lang="en-US" sz="1100" b="0" i="0" u="none" strike="noStrike" cap="none" baseline="0" dirty="0" err="1" smtClean="0">
                <a:solidFill>
                  <a:srgbClr val="000000"/>
                </a:solidFill>
                <a:latin typeface="Arial"/>
                <a:ea typeface="Arial"/>
                <a:cs typeface="Arial"/>
                <a:sym typeface="Arial"/>
              </a:rPr>
              <a:t>Nazarbayev</a:t>
            </a:r>
            <a:r>
              <a:rPr lang="en-US" sz="1100" b="0" i="0" u="none" strike="noStrike" cap="none" baseline="0" dirty="0" smtClean="0">
                <a:solidFill>
                  <a:srgbClr val="000000"/>
                </a:solidFill>
                <a:latin typeface="Arial"/>
                <a:ea typeface="Arial"/>
                <a:cs typeface="Arial"/>
                <a:sym typeface="Arial"/>
              </a:rPr>
              <a:t> University Library is responsible for the development and delivery of library sessions and workshops (NULITS, 2017). These are offered to support the curricular and research needs of our users, as well as to enhance their lifelong learning experience.</a:t>
            </a:r>
            <a:endParaRPr dirty="0"/>
          </a:p>
        </p:txBody>
      </p:sp>
    </p:spTree>
    <p:extLst>
      <p:ext uri="{BB962C8B-B14F-4D97-AF65-F5344CB8AC3E}">
        <p14:creationId xmlns:p14="http://schemas.microsoft.com/office/powerpoint/2010/main" val="2143389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Shape 2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4" name="Shape 25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700"/>
              </a:spcBef>
              <a:spcAft>
                <a:spcPts val="0"/>
              </a:spcAft>
              <a:buNone/>
            </a:pPr>
            <a:endParaRPr sz="2800">
              <a:solidFill>
                <a:srgbClr val="595959"/>
              </a:solidFill>
              <a:latin typeface="Calibri"/>
              <a:ea typeface="Calibri"/>
              <a:cs typeface="Calibri"/>
              <a:sym typeface="Calibri"/>
            </a:endParaRPr>
          </a:p>
          <a:p>
            <a:pPr marL="0" lvl="0" indent="0" rtl="0">
              <a:spcBef>
                <a:spcPts val="0"/>
              </a:spcBef>
              <a:spcAft>
                <a:spcPts val="0"/>
              </a:spcAft>
              <a:buNone/>
            </a:pPr>
            <a:endParaRPr/>
          </a:p>
        </p:txBody>
      </p:sp>
    </p:spTree>
    <p:extLst>
      <p:ext uri="{BB962C8B-B14F-4D97-AF65-F5344CB8AC3E}">
        <p14:creationId xmlns:p14="http://schemas.microsoft.com/office/powerpoint/2010/main" val="16956595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Shape 2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1" name="Shape 26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700"/>
              </a:spcBef>
              <a:spcAft>
                <a:spcPts val="0"/>
              </a:spcAft>
              <a:buNone/>
            </a:pPr>
            <a:endParaRPr sz="2800">
              <a:solidFill>
                <a:srgbClr val="595959"/>
              </a:solidFill>
              <a:latin typeface="Calibri"/>
              <a:ea typeface="Calibri"/>
              <a:cs typeface="Calibri"/>
              <a:sym typeface="Calibri"/>
            </a:endParaRPr>
          </a:p>
          <a:p>
            <a:pPr marL="0" lvl="0" indent="0" rtl="0">
              <a:spcBef>
                <a:spcPts val="0"/>
              </a:spcBef>
              <a:spcAft>
                <a:spcPts val="0"/>
              </a:spcAft>
              <a:buNone/>
            </a:pPr>
            <a:endParaRPr/>
          </a:p>
        </p:txBody>
      </p:sp>
    </p:spTree>
    <p:extLst>
      <p:ext uri="{BB962C8B-B14F-4D97-AF65-F5344CB8AC3E}">
        <p14:creationId xmlns:p14="http://schemas.microsoft.com/office/powerpoint/2010/main" val="42113194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Shape 2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0" name="Shape 27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700"/>
              </a:spcBef>
              <a:spcAft>
                <a:spcPts val="0"/>
              </a:spcAft>
              <a:buNone/>
            </a:pPr>
            <a:endParaRPr sz="2800">
              <a:solidFill>
                <a:srgbClr val="595959"/>
              </a:solidFill>
              <a:latin typeface="Calibri"/>
              <a:ea typeface="Calibri"/>
              <a:cs typeface="Calibri"/>
              <a:sym typeface="Calibri"/>
            </a:endParaRPr>
          </a:p>
          <a:p>
            <a:pPr marL="0" lvl="0" indent="0" rtl="0">
              <a:spcBef>
                <a:spcPts val="0"/>
              </a:spcBef>
              <a:spcAft>
                <a:spcPts val="0"/>
              </a:spcAft>
              <a:buNone/>
            </a:pPr>
            <a:endParaRPr/>
          </a:p>
        </p:txBody>
      </p:sp>
    </p:spTree>
    <p:extLst>
      <p:ext uri="{BB962C8B-B14F-4D97-AF65-F5344CB8AC3E}">
        <p14:creationId xmlns:p14="http://schemas.microsoft.com/office/powerpoint/2010/main" val="9169407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Shape 2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1" name="Shape 28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700"/>
              </a:spcBef>
              <a:spcAft>
                <a:spcPts val="0"/>
              </a:spcAft>
              <a:buNone/>
            </a:pPr>
            <a:endParaRPr sz="2800">
              <a:solidFill>
                <a:srgbClr val="595959"/>
              </a:solidFill>
              <a:latin typeface="Calibri"/>
              <a:ea typeface="Calibri"/>
              <a:cs typeface="Calibri"/>
              <a:sym typeface="Calibri"/>
            </a:endParaRPr>
          </a:p>
          <a:p>
            <a:pPr marL="0" lvl="0" indent="0" rtl="0">
              <a:spcBef>
                <a:spcPts val="0"/>
              </a:spcBef>
              <a:spcAft>
                <a:spcPts val="0"/>
              </a:spcAft>
              <a:buNone/>
            </a:pPr>
            <a:endParaRPr/>
          </a:p>
        </p:txBody>
      </p:sp>
    </p:spTree>
    <p:extLst>
      <p:ext uri="{BB962C8B-B14F-4D97-AF65-F5344CB8AC3E}">
        <p14:creationId xmlns:p14="http://schemas.microsoft.com/office/powerpoint/2010/main" val="42146916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Shape 2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7" name="Shape 28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700"/>
              </a:spcBef>
              <a:spcAft>
                <a:spcPts val="0"/>
              </a:spcAft>
              <a:buNone/>
            </a:pPr>
            <a:endParaRPr sz="2800">
              <a:solidFill>
                <a:srgbClr val="595959"/>
              </a:solidFill>
              <a:latin typeface="Calibri"/>
              <a:ea typeface="Calibri"/>
              <a:cs typeface="Calibri"/>
              <a:sym typeface="Calibri"/>
            </a:endParaRPr>
          </a:p>
          <a:p>
            <a:pPr marL="0" lvl="0" indent="0" rtl="0">
              <a:spcBef>
                <a:spcPts val="0"/>
              </a:spcBef>
              <a:spcAft>
                <a:spcPts val="0"/>
              </a:spcAft>
              <a:buNone/>
            </a:pPr>
            <a:endParaRPr/>
          </a:p>
        </p:txBody>
      </p:sp>
    </p:spTree>
    <p:extLst>
      <p:ext uri="{BB962C8B-B14F-4D97-AF65-F5344CB8AC3E}">
        <p14:creationId xmlns:p14="http://schemas.microsoft.com/office/powerpoint/2010/main" val="9743013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Shape 2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3" name="Shape 29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700"/>
              </a:spcBef>
              <a:spcAft>
                <a:spcPts val="0"/>
              </a:spcAft>
              <a:buNone/>
            </a:pPr>
            <a:endParaRPr sz="2800">
              <a:solidFill>
                <a:srgbClr val="595959"/>
              </a:solidFill>
              <a:latin typeface="Calibri"/>
              <a:ea typeface="Calibri"/>
              <a:cs typeface="Calibri"/>
              <a:sym typeface="Calibri"/>
            </a:endParaRPr>
          </a:p>
          <a:p>
            <a:pPr marL="0" lvl="0" indent="0" rtl="0">
              <a:spcBef>
                <a:spcPts val="0"/>
              </a:spcBef>
              <a:spcAft>
                <a:spcPts val="0"/>
              </a:spcAft>
              <a:buNone/>
            </a:pPr>
            <a:endParaRPr/>
          </a:p>
        </p:txBody>
      </p:sp>
    </p:spTree>
    <p:extLst>
      <p:ext uri="{BB962C8B-B14F-4D97-AF65-F5344CB8AC3E}">
        <p14:creationId xmlns:p14="http://schemas.microsoft.com/office/powerpoint/2010/main" val="16660450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Shape 2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9" name="Shape 29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2703054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5" name="Shape 21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700"/>
              </a:spcBef>
              <a:spcAft>
                <a:spcPts val="0"/>
              </a:spcAft>
              <a:buNone/>
            </a:pPr>
            <a:r>
              <a:rPr lang="en-US" sz="1100" b="0" i="0" u="none" strike="noStrike" cap="none" baseline="0" dirty="0" smtClean="0">
                <a:solidFill>
                  <a:srgbClr val="000000"/>
                </a:solidFill>
                <a:latin typeface="Arial"/>
                <a:ea typeface="Arial"/>
                <a:cs typeface="Arial"/>
                <a:sym typeface="Arial"/>
              </a:rPr>
              <a:t>In 2016, changes were made in terms of the organization and management of the reference sessions. The sessions were divided into different categories and a coordinator was appointed for each. The coordinator was responsible for the organization, scheduling, monitoring, and reporting on the session. A reference librarian is expected to provide user education (sometimes referred as bibliographic instruction) programs that will support the lifelong learning experience of a library user (Liu, Lo &amp; </a:t>
            </a:r>
            <a:r>
              <a:rPr lang="en-US" sz="1100" b="0" i="0" u="none" strike="noStrike" cap="none" baseline="0" dirty="0" err="1" smtClean="0">
                <a:solidFill>
                  <a:srgbClr val="000000"/>
                </a:solidFill>
                <a:latin typeface="Arial"/>
                <a:ea typeface="Arial"/>
                <a:cs typeface="Arial"/>
                <a:sym typeface="Arial"/>
              </a:rPr>
              <a:t>Itsumura</a:t>
            </a:r>
            <a:r>
              <a:rPr lang="en-US" sz="1100" b="0" i="0" u="none" strike="noStrike" cap="none" baseline="0" dirty="0" smtClean="0">
                <a:solidFill>
                  <a:srgbClr val="000000"/>
                </a:solidFill>
                <a:latin typeface="Arial"/>
                <a:ea typeface="Arial"/>
                <a:cs typeface="Arial"/>
                <a:sym typeface="Arial"/>
              </a:rPr>
              <a:t>, 2016). Examples of user education programs are library orientations (Liu, Lo &amp; </a:t>
            </a:r>
            <a:r>
              <a:rPr lang="en-US" sz="1100" b="0" i="0" u="none" strike="noStrike" cap="none" baseline="0" dirty="0" err="1" smtClean="0">
                <a:solidFill>
                  <a:srgbClr val="000000"/>
                </a:solidFill>
                <a:latin typeface="Arial"/>
                <a:ea typeface="Arial"/>
                <a:cs typeface="Arial"/>
                <a:sym typeface="Arial"/>
              </a:rPr>
              <a:t>Itsumura</a:t>
            </a:r>
            <a:r>
              <a:rPr lang="en-US" sz="1100" b="0" i="0" u="none" strike="noStrike" cap="none" baseline="0" dirty="0" smtClean="0">
                <a:solidFill>
                  <a:srgbClr val="000000"/>
                </a:solidFill>
                <a:latin typeface="Arial"/>
                <a:ea typeface="Arial"/>
                <a:cs typeface="Arial"/>
                <a:sym typeface="Arial"/>
              </a:rPr>
              <a:t>, 2016), one-shot sessions (Cordell, 2013), library instruction (</a:t>
            </a:r>
            <a:r>
              <a:rPr lang="en-US" sz="1100" b="0" i="0" u="none" strike="noStrike" cap="none" baseline="0" dirty="0" err="1" smtClean="0">
                <a:solidFill>
                  <a:srgbClr val="000000"/>
                </a:solidFill>
                <a:latin typeface="Arial"/>
                <a:ea typeface="Arial"/>
                <a:cs typeface="Arial"/>
                <a:sym typeface="Arial"/>
              </a:rPr>
              <a:t>Nevius</a:t>
            </a:r>
            <a:r>
              <a:rPr lang="en-US" sz="1100" b="0" i="0" u="none" strike="noStrike" cap="none" baseline="0" dirty="0" smtClean="0">
                <a:solidFill>
                  <a:srgbClr val="000000"/>
                </a:solidFill>
                <a:latin typeface="Arial"/>
                <a:ea typeface="Arial"/>
                <a:cs typeface="Arial"/>
                <a:sym typeface="Arial"/>
              </a:rPr>
              <a:t>, </a:t>
            </a:r>
            <a:r>
              <a:rPr lang="en-US" sz="1100" b="0" i="0" u="none" strike="noStrike" cap="none" baseline="0" dirty="0" err="1" smtClean="0">
                <a:solidFill>
                  <a:srgbClr val="000000"/>
                </a:solidFill>
                <a:latin typeface="Arial"/>
                <a:ea typeface="Arial"/>
                <a:cs typeface="Arial"/>
                <a:sym typeface="Arial"/>
              </a:rPr>
              <a:t>Ettien</a:t>
            </a:r>
            <a:r>
              <a:rPr lang="en-US" sz="1100" b="0" i="0" u="none" strike="noStrike" cap="none" baseline="0" dirty="0" smtClean="0">
                <a:solidFill>
                  <a:srgbClr val="000000"/>
                </a:solidFill>
                <a:latin typeface="Arial"/>
                <a:ea typeface="Arial"/>
                <a:cs typeface="Arial"/>
                <a:sym typeface="Arial"/>
              </a:rPr>
              <a:t>, Link &amp; Sobel, 2018), special or themed library sessions or workshops (</a:t>
            </a:r>
            <a:r>
              <a:rPr lang="en-US" sz="1100" b="0" i="0" u="none" strike="noStrike" cap="none" baseline="0" dirty="0" err="1" smtClean="0">
                <a:solidFill>
                  <a:srgbClr val="000000"/>
                </a:solidFill>
                <a:latin typeface="Arial"/>
                <a:ea typeface="Arial"/>
                <a:cs typeface="Arial"/>
                <a:sym typeface="Arial"/>
              </a:rPr>
              <a:t>Rinto</a:t>
            </a:r>
            <a:r>
              <a:rPr lang="en-US" sz="1100" b="0" i="0" u="none" strike="noStrike" cap="none" baseline="0" dirty="0" smtClean="0">
                <a:solidFill>
                  <a:srgbClr val="000000"/>
                </a:solidFill>
                <a:latin typeface="Arial"/>
                <a:ea typeface="Arial"/>
                <a:cs typeface="Arial"/>
                <a:sym typeface="Arial"/>
              </a:rPr>
              <a:t> &amp; </a:t>
            </a:r>
            <a:r>
              <a:rPr lang="en-US" sz="1100" b="0" i="0" u="none" strike="noStrike" cap="none" baseline="0" dirty="0" err="1" smtClean="0">
                <a:solidFill>
                  <a:srgbClr val="000000"/>
                </a:solidFill>
                <a:latin typeface="Arial"/>
                <a:ea typeface="Arial"/>
                <a:cs typeface="Arial"/>
                <a:sym typeface="Arial"/>
              </a:rPr>
              <a:t>Cogbill</a:t>
            </a:r>
            <a:r>
              <a:rPr lang="en-US" sz="1100" b="0" i="0" u="none" strike="noStrike" cap="none" baseline="0" dirty="0" smtClean="0">
                <a:solidFill>
                  <a:srgbClr val="000000"/>
                </a:solidFill>
                <a:latin typeface="Arial"/>
                <a:ea typeface="Arial"/>
                <a:cs typeface="Arial"/>
                <a:sym typeface="Arial"/>
              </a:rPr>
              <a:t>-Seiders, 2015; Manuel, 2003; </a:t>
            </a:r>
            <a:r>
              <a:rPr lang="en-US" sz="1100" b="0" i="0" u="none" strike="noStrike" cap="none" baseline="0" dirty="0" err="1" smtClean="0">
                <a:solidFill>
                  <a:srgbClr val="000000"/>
                </a:solidFill>
                <a:latin typeface="Arial"/>
                <a:ea typeface="Arial"/>
                <a:cs typeface="Arial"/>
                <a:sym typeface="Arial"/>
              </a:rPr>
              <a:t>Giannini</a:t>
            </a:r>
            <a:r>
              <a:rPr lang="en-US" sz="1100" b="0" i="0" u="none" strike="noStrike" cap="none" baseline="0" dirty="0" smtClean="0">
                <a:solidFill>
                  <a:srgbClr val="000000"/>
                </a:solidFill>
                <a:latin typeface="Arial"/>
                <a:ea typeface="Arial"/>
                <a:cs typeface="Arial"/>
                <a:sym typeface="Arial"/>
              </a:rPr>
              <a:t>, 2013), and publisher sessions / subject-specific online database training (Garg &amp; Turtle, 2003; </a:t>
            </a:r>
            <a:r>
              <a:rPr lang="en-US" sz="1100" b="0" i="0" u="none" strike="noStrike" cap="none" baseline="0" dirty="0" err="1" smtClean="0">
                <a:solidFill>
                  <a:srgbClr val="000000"/>
                </a:solidFill>
                <a:latin typeface="Arial"/>
                <a:ea typeface="Arial"/>
                <a:cs typeface="Arial"/>
                <a:sym typeface="Arial"/>
              </a:rPr>
              <a:t>Donlan</a:t>
            </a:r>
            <a:r>
              <a:rPr lang="en-US" sz="1100" b="0" i="0" u="none" strike="noStrike" cap="none" baseline="0" dirty="0" smtClean="0">
                <a:solidFill>
                  <a:srgbClr val="000000"/>
                </a:solidFill>
                <a:latin typeface="Arial"/>
                <a:ea typeface="Arial"/>
                <a:cs typeface="Arial"/>
                <a:sym typeface="Arial"/>
              </a:rPr>
              <a:t>, 2017). </a:t>
            </a:r>
            <a:endParaRPr sz="2800" dirty="0">
              <a:solidFill>
                <a:srgbClr val="595959"/>
              </a:solidFill>
              <a:latin typeface="Calibri"/>
              <a:ea typeface="Calibri"/>
              <a:cs typeface="Calibri"/>
              <a:sym typeface="Calibri"/>
            </a:endParaRPr>
          </a:p>
          <a:p>
            <a:pPr marL="0" lvl="0" indent="0" rtl="0">
              <a:spcBef>
                <a:spcPts val="0"/>
              </a:spcBef>
              <a:spcAft>
                <a:spcPts val="0"/>
              </a:spcAft>
              <a:buNone/>
            </a:pPr>
            <a:endParaRPr dirty="0"/>
          </a:p>
        </p:txBody>
      </p:sp>
    </p:spTree>
    <p:extLst>
      <p:ext uri="{BB962C8B-B14F-4D97-AF65-F5344CB8AC3E}">
        <p14:creationId xmlns:p14="http://schemas.microsoft.com/office/powerpoint/2010/main" val="2467268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100" b="0" i="0" u="none" strike="noStrike" cap="none" baseline="0" dirty="0" smtClean="0">
                <a:solidFill>
                  <a:srgbClr val="000000"/>
                </a:solidFill>
                <a:latin typeface="Arial"/>
                <a:ea typeface="Arial"/>
                <a:cs typeface="Arial"/>
                <a:sym typeface="Arial"/>
              </a:rPr>
              <a:t>In order to improve any library program, there should be a uniform approach to assessment. The librarians at San Jose State University developed an online assessment tool to gauge students’ scores before and after library instruction. </a:t>
            </a:r>
          </a:p>
          <a:p>
            <a:r>
              <a:rPr lang="en-US" sz="1100" b="0" i="0" u="none" strike="noStrike" cap="none" baseline="0" dirty="0" smtClean="0">
                <a:solidFill>
                  <a:srgbClr val="000000"/>
                </a:solidFill>
                <a:latin typeface="Arial"/>
                <a:ea typeface="Arial"/>
                <a:cs typeface="Arial"/>
                <a:sym typeface="Arial"/>
              </a:rPr>
              <a:t>Questions were reviewed to meet certain standards in conducting information literacy. Their study showed that there is a way to assess students’ learning before and after attending a library instruction session. </a:t>
            </a:r>
            <a:r>
              <a:rPr lang="en-US" sz="1100" b="0" i="0" u="none" strike="noStrike" cap="none" baseline="0" dirty="0" err="1" smtClean="0">
                <a:solidFill>
                  <a:srgbClr val="000000"/>
                </a:solidFill>
                <a:latin typeface="Arial"/>
                <a:ea typeface="Arial"/>
                <a:cs typeface="Arial"/>
                <a:sym typeface="Arial"/>
              </a:rPr>
              <a:t>Brage</a:t>
            </a:r>
            <a:r>
              <a:rPr lang="en-US" sz="1100" b="0" i="0" u="none" strike="noStrike" cap="none" baseline="0" dirty="0" smtClean="0">
                <a:solidFill>
                  <a:srgbClr val="000000"/>
                </a:solidFill>
                <a:latin typeface="Arial"/>
                <a:ea typeface="Arial"/>
                <a:cs typeface="Arial"/>
                <a:sym typeface="Arial"/>
              </a:rPr>
              <a:t> &amp; </a:t>
            </a:r>
            <a:r>
              <a:rPr lang="en-US" sz="1100" b="0" i="0" u="none" strike="noStrike" cap="none" baseline="0" dirty="0" err="1" smtClean="0">
                <a:solidFill>
                  <a:srgbClr val="000000"/>
                </a:solidFill>
                <a:latin typeface="Arial"/>
                <a:ea typeface="Arial"/>
                <a:cs typeface="Arial"/>
                <a:sym typeface="Arial"/>
              </a:rPr>
              <a:t>Svensson</a:t>
            </a:r>
            <a:r>
              <a:rPr lang="en-US" sz="1100" b="0" i="0" u="none" strike="noStrike" cap="none" baseline="0" dirty="0" smtClean="0">
                <a:solidFill>
                  <a:srgbClr val="000000"/>
                </a:solidFill>
                <a:latin typeface="Arial"/>
                <a:ea typeface="Arial"/>
                <a:cs typeface="Arial"/>
                <a:sym typeface="Arial"/>
              </a:rPr>
              <a:t> (2011), writing about another </a:t>
            </a:r>
            <a:r>
              <a:rPr lang="en-US" sz="1100" b="0" i="0" u="none" strike="noStrike" cap="none" baseline="0" dirty="0" err="1" smtClean="0">
                <a:solidFill>
                  <a:srgbClr val="000000"/>
                </a:solidFill>
                <a:latin typeface="Arial"/>
                <a:ea typeface="Arial"/>
                <a:cs typeface="Arial"/>
                <a:sym typeface="Arial"/>
              </a:rPr>
              <a:t>programme</a:t>
            </a:r>
            <a:r>
              <a:rPr lang="en-US" sz="1100" b="0" i="0" u="none" strike="noStrike" cap="none" baseline="0" dirty="0" smtClean="0">
                <a:solidFill>
                  <a:srgbClr val="000000"/>
                </a:solidFill>
                <a:latin typeface="Arial"/>
                <a:ea typeface="Arial"/>
                <a:cs typeface="Arial"/>
                <a:sym typeface="Arial"/>
              </a:rPr>
              <a:t>, pointed out that they were able to assess the IL skills of medical students in collaboration with the medical faculty. </a:t>
            </a:r>
          </a:p>
          <a:p>
            <a:r>
              <a:rPr lang="en-US" sz="1100" b="0" i="0" u="none" strike="noStrike" cap="none" baseline="0" dirty="0" smtClean="0">
                <a:solidFill>
                  <a:srgbClr val="000000"/>
                </a:solidFill>
                <a:latin typeface="Arial"/>
                <a:ea typeface="Arial"/>
                <a:cs typeface="Arial"/>
                <a:sym typeface="Arial"/>
              </a:rPr>
              <a:t>One major factor that hinders the establishment of a good information literacy program is a lack of a collaborative relationship between faculty member and librarian. Teaching faculties have a role to play when it comes to encouraging their students to use libraries and integrate information literacy sessions in their classes (</a:t>
            </a:r>
            <a:r>
              <a:rPr lang="en-US" sz="1100" b="0" i="0" u="none" strike="noStrike" cap="none" baseline="0" dirty="0" err="1" smtClean="0">
                <a:solidFill>
                  <a:srgbClr val="000000"/>
                </a:solidFill>
                <a:latin typeface="Arial"/>
                <a:ea typeface="Arial"/>
                <a:cs typeface="Arial"/>
                <a:sym typeface="Arial"/>
              </a:rPr>
              <a:t>Kavulya</a:t>
            </a:r>
            <a:r>
              <a:rPr lang="en-US" sz="1100" b="0" i="0" u="none" strike="noStrike" cap="none" baseline="0" dirty="0" smtClean="0">
                <a:solidFill>
                  <a:srgbClr val="000000"/>
                </a:solidFill>
                <a:latin typeface="Arial"/>
                <a:ea typeface="Arial"/>
                <a:cs typeface="Arial"/>
                <a:sym typeface="Arial"/>
              </a:rPr>
              <a:t>, 2003). The lack of coordination between faculty is a struggle when it comes to implement an information literacy program. </a:t>
            </a:r>
            <a:endParaRPr lang="en-US" dirty="0"/>
          </a:p>
        </p:txBody>
      </p:sp>
    </p:spTree>
    <p:extLst>
      <p:ext uri="{BB962C8B-B14F-4D97-AF65-F5344CB8AC3E}">
        <p14:creationId xmlns:p14="http://schemas.microsoft.com/office/powerpoint/2010/main" val="2930353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1" name="Shape 22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700"/>
              </a:spcBef>
              <a:spcAft>
                <a:spcPts val="0"/>
              </a:spcAft>
              <a:buNone/>
            </a:pPr>
            <a:endParaRPr sz="2800">
              <a:solidFill>
                <a:srgbClr val="595959"/>
              </a:solidFill>
              <a:latin typeface="Calibri"/>
              <a:ea typeface="Calibri"/>
              <a:cs typeface="Calibri"/>
              <a:sym typeface="Calibri"/>
            </a:endParaRPr>
          </a:p>
          <a:p>
            <a:pPr marL="0" lvl="0" indent="0" rtl="0">
              <a:spcBef>
                <a:spcPts val="0"/>
              </a:spcBef>
              <a:spcAft>
                <a:spcPts val="0"/>
              </a:spcAft>
              <a:buNone/>
            </a:pPr>
            <a:endParaRPr/>
          </a:p>
        </p:txBody>
      </p:sp>
    </p:spTree>
    <p:extLst>
      <p:ext uri="{BB962C8B-B14F-4D97-AF65-F5344CB8AC3E}">
        <p14:creationId xmlns:p14="http://schemas.microsoft.com/office/powerpoint/2010/main" val="1041977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Shape 2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7" name="Shape 22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700"/>
              </a:spcBef>
              <a:spcAft>
                <a:spcPts val="0"/>
              </a:spcAft>
              <a:buNone/>
            </a:pPr>
            <a:r>
              <a:rPr lang="en-US" sz="1100" b="0" i="0" u="none" strike="noStrike" cap="none" baseline="0" dirty="0" smtClean="0">
                <a:solidFill>
                  <a:srgbClr val="000000"/>
                </a:solidFill>
                <a:latin typeface="Arial"/>
                <a:ea typeface="Arial"/>
                <a:cs typeface="Arial"/>
                <a:sym typeface="Arial"/>
              </a:rPr>
              <a:t>Data were gathered through the registration form and survey to assess the information sessions. A customized registration form was built on </a:t>
            </a:r>
            <a:r>
              <a:rPr lang="en-US" sz="1100" b="0" i="0" u="none" strike="noStrike" cap="none" baseline="0" dirty="0" err="1" smtClean="0">
                <a:solidFill>
                  <a:srgbClr val="000000"/>
                </a:solidFill>
                <a:latin typeface="Arial"/>
                <a:ea typeface="Arial"/>
                <a:cs typeface="Arial"/>
                <a:sym typeface="Arial"/>
              </a:rPr>
              <a:t>Springshare’s</a:t>
            </a:r>
            <a:r>
              <a:rPr lang="en-US" sz="1100" b="0" i="0" u="none" strike="noStrike" cap="none" baseline="0" dirty="0" smtClean="0">
                <a:solidFill>
                  <a:srgbClr val="000000"/>
                </a:solidFill>
                <a:latin typeface="Arial"/>
                <a:ea typeface="Arial"/>
                <a:cs typeface="Arial"/>
                <a:sym typeface="Arial"/>
              </a:rPr>
              <a:t> </a:t>
            </a:r>
            <a:r>
              <a:rPr lang="en-US" sz="1100" b="0" i="0" u="none" strike="noStrike" cap="none" baseline="0" dirty="0" err="1" smtClean="0">
                <a:solidFill>
                  <a:srgbClr val="000000"/>
                </a:solidFill>
                <a:latin typeface="Arial"/>
                <a:ea typeface="Arial"/>
                <a:cs typeface="Arial"/>
                <a:sym typeface="Arial"/>
              </a:rPr>
              <a:t>LibCal</a:t>
            </a:r>
            <a:r>
              <a:rPr lang="en-US" sz="1100" b="0" i="0" u="none" strike="noStrike" cap="none" baseline="0" dirty="0" smtClean="0">
                <a:solidFill>
                  <a:srgbClr val="000000"/>
                </a:solidFill>
                <a:latin typeface="Arial"/>
                <a:ea typeface="Arial"/>
                <a:cs typeface="Arial"/>
                <a:sym typeface="Arial"/>
              </a:rPr>
              <a:t> tool to identify the affiliation and background information of the participants. </a:t>
            </a:r>
            <a:endParaRPr sz="2800" dirty="0">
              <a:solidFill>
                <a:srgbClr val="595959"/>
              </a:solidFill>
              <a:latin typeface="Calibri"/>
              <a:ea typeface="Calibri"/>
              <a:cs typeface="Calibri"/>
              <a:sym typeface="Calibri"/>
            </a:endParaRPr>
          </a:p>
          <a:p>
            <a:pPr marL="0" lvl="0" indent="0" rtl="0">
              <a:spcBef>
                <a:spcPts val="0"/>
              </a:spcBef>
              <a:spcAft>
                <a:spcPts val="0"/>
              </a:spcAft>
              <a:buNone/>
            </a:pPr>
            <a:r>
              <a:rPr lang="en-US" sz="1100" b="0" i="0" u="none" strike="noStrike" cap="none" baseline="0" dirty="0" smtClean="0">
                <a:solidFill>
                  <a:srgbClr val="000000"/>
                </a:solidFill>
                <a:latin typeface="Arial"/>
                <a:ea typeface="Arial"/>
                <a:cs typeface="Arial"/>
                <a:sym typeface="Arial"/>
              </a:rPr>
              <a:t>The customized registration form gave a report on the number of registered participants versus the actual number of those who attended the sessions. </a:t>
            </a:r>
          </a:p>
          <a:p>
            <a:pPr marL="0" lvl="0" indent="0" rtl="0">
              <a:spcBef>
                <a:spcPts val="0"/>
              </a:spcBef>
              <a:spcAft>
                <a:spcPts val="0"/>
              </a:spcAft>
              <a:buNone/>
            </a:pPr>
            <a:r>
              <a:rPr lang="en-US" sz="1100" b="0" i="0" u="none" strike="noStrike" cap="none" baseline="0" dirty="0" smtClean="0">
                <a:solidFill>
                  <a:srgbClr val="000000"/>
                </a:solidFill>
                <a:latin typeface="Arial"/>
                <a:ea typeface="Arial"/>
                <a:cs typeface="Arial"/>
                <a:sym typeface="Arial"/>
              </a:rPr>
              <a:t>A follow-up evaluation form was automatically distributed to the registered participants one hour after the end of the library session using </a:t>
            </a:r>
            <a:r>
              <a:rPr lang="en-US" sz="1100" b="0" i="0" u="none" strike="noStrike" cap="none" baseline="0" dirty="0" err="1" smtClean="0">
                <a:solidFill>
                  <a:srgbClr val="000000"/>
                </a:solidFill>
                <a:latin typeface="Arial"/>
                <a:ea typeface="Arial"/>
                <a:cs typeface="Arial"/>
                <a:sym typeface="Arial"/>
              </a:rPr>
              <a:t>LibCal</a:t>
            </a:r>
            <a:r>
              <a:rPr lang="en-US" sz="1100" b="0" i="0" u="none" strike="noStrike" cap="none" baseline="0" dirty="0" smtClean="0">
                <a:solidFill>
                  <a:srgbClr val="000000"/>
                </a:solidFill>
                <a:latin typeface="Arial"/>
                <a:ea typeface="Arial"/>
                <a:cs typeface="Arial"/>
                <a:sym typeface="Arial"/>
              </a:rPr>
              <a:t>. The form was created using </a:t>
            </a:r>
            <a:r>
              <a:rPr lang="en-US" sz="1100" b="0" i="0" u="none" strike="noStrike" cap="none" baseline="0" dirty="0" err="1" smtClean="0">
                <a:solidFill>
                  <a:srgbClr val="000000"/>
                </a:solidFill>
                <a:latin typeface="Arial"/>
                <a:ea typeface="Arial"/>
                <a:cs typeface="Arial"/>
                <a:sym typeface="Arial"/>
              </a:rPr>
              <a:t>Qualtrics</a:t>
            </a:r>
            <a:r>
              <a:rPr lang="en-US" sz="1100" b="0" i="0" u="none" strike="noStrike" cap="none" baseline="0" dirty="0" smtClean="0">
                <a:solidFill>
                  <a:srgbClr val="000000"/>
                </a:solidFill>
                <a:latin typeface="Arial"/>
                <a:ea typeface="Arial"/>
                <a:cs typeface="Arial"/>
                <a:sym typeface="Arial"/>
              </a:rPr>
              <a:t>, an online survey platform. </a:t>
            </a:r>
          </a:p>
          <a:p>
            <a:pPr marL="0" lvl="0" indent="0" rtl="0">
              <a:spcBef>
                <a:spcPts val="0"/>
              </a:spcBef>
              <a:spcAft>
                <a:spcPts val="0"/>
              </a:spcAft>
              <a:buNone/>
            </a:pPr>
            <a:endParaRPr dirty="0"/>
          </a:p>
        </p:txBody>
      </p:sp>
    </p:spTree>
    <p:extLst>
      <p:ext uri="{BB962C8B-B14F-4D97-AF65-F5344CB8AC3E}">
        <p14:creationId xmlns:p14="http://schemas.microsoft.com/office/powerpoint/2010/main" val="9090763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100" b="0" i="0" u="none" strike="noStrike" cap="none" baseline="0" dirty="0" smtClean="0">
                <a:solidFill>
                  <a:srgbClr val="000000"/>
                </a:solidFill>
                <a:latin typeface="Arial"/>
                <a:ea typeface="Arial"/>
                <a:cs typeface="Arial"/>
                <a:sym typeface="Arial"/>
              </a:rPr>
              <a:t>It used a 5-item scale to measure the delivery and execution of each session from: excellent, very satisfactory, satisfactory, needs improvement, and poor. A 10-item survey questionnaire evaluating several aspects of the session was then answered by the participants. Open ended questions were asked to identify how participants hoped to apply knowledge from the session and to obtain suggestions for topics to be developed in the future as well as aspects for improvement. The survey responses could be anonymous.</a:t>
            </a:r>
            <a:endParaRPr lang="en-US" dirty="0"/>
          </a:p>
        </p:txBody>
      </p:sp>
    </p:spTree>
    <p:extLst>
      <p:ext uri="{BB962C8B-B14F-4D97-AF65-F5344CB8AC3E}">
        <p14:creationId xmlns:p14="http://schemas.microsoft.com/office/powerpoint/2010/main" val="10869112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3" name="Shape 23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700"/>
              </a:spcBef>
              <a:spcAft>
                <a:spcPts val="0"/>
              </a:spcAft>
              <a:buNone/>
            </a:pPr>
            <a:endParaRPr sz="2800">
              <a:solidFill>
                <a:srgbClr val="595959"/>
              </a:solidFill>
              <a:latin typeface="Calibri"/>
              <a:ea typeface="Calibri"/>
              <a:cs typeface="Calibri"/>
              <a:sym typeface="Calibri"/>
            </a:endParaRPr>
          </a:p>
          <a:p>
            <a:pPr marL="0" lvl="0" indent="0" rtl="0">
              <a:spcBef>
                <a:spcPts val="0"/>
              </a:spcBef>
              <a:spcAft>
                <a:spcPts val="0"/>
              </a:spcAft>
              <a:buNone/>
            </a:pPr>
            <a:endParaRPr/>
          </a:p>
        </p:txBody>
      </p:sp>
    </p:spTree>
    <p:extLst>
      <p:ext uri="{BB962C8B-B14F-4D97-AF65-F5344CB8AC3E}">
        <p14:creationId xmlns:p14="http://schemas.microsoft.com/office/powerpoint/2010/main" val="39589015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9" name="Shape 23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700"/>
              </a:spcBef>
              <a:spcAft>
                <a:spcPts val="0"/>
              </a:spcAft>
              <a:buNone/>
            </a:pPr>
            <a:endParaRPr sz="2800">
              <a:solidFill>
                <a:srgbClr val="595959"/>
              </a:solidFill>
              <a:latin typeface="Calibri"/>
              <a:ea typeface="Calibri"/>
              <a:cs typeface="Calibri"/>
              <a:sym typeface="Calibri"/>
            </a:endParaRPr>
          </a:p>
          <a:p>
            <a:pPr marL="0" lvl="0" indent="0" rtl="0">
              <a:spcBef>
                <a:spcPts val="0"/>
              </a:spcBef>
              <a:spcAft>
                <a:spcPts val="0"/>
              </a:spcAft>
              <a:buNone/>
            </a:pPr>
            <a:endParaRPr/>
          </a:p>
        </p:txBody>
      </p:sp>
    </p:spTree>
    <p:extLst>
      <p:ext uri="{BB962C8B-B14F-4D97-AF65-F5344CB8AC3E}">
        <p14:creationId xmlns:p14="http://schemas.microsoft.com/office/powerpoint/2010/main" val="1951567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5" name="Shape 24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700"/>
              </a:spcBef>
              <a:spcAft>
                <a:spcPts val="0"/>
              </a:spcAft>
              <a:buNone/>
            </a:pPr>
            <a:endParaRPr sz="2800">
              <a:solidFill>
                <a:srgbClr val="595959"/>
              </a:solidFill>
              <a:latin typeface="Calibri"/>
              <a:ea typeface="Calibri"/>
              <a:cs typeface="Calibri"/>
              <a:sym typeface="Calibri"/>
            </a:endParaRPr>
          </a:p>
          <a:p>
            <a:pPr marL="0" lvl="0" indent="0" rtl="0">
              <a:spcBef>
                <a:spcPts val="0"/>
              </a:spcBef>
              <a:spcAft>
                <a:spcPts val="0"/>
              </a:spcAft>
              <a:buNone/>
            </a:pPr>
            <a:endParaRPr/>
          </a:p>
        </p:txBody>
      </p:sp>
    </p:spTree>
    <p:extLst>
      <p:ext uri="{BB962C8B-B14F-4D97-AF65-F5344CB8AC3E}">
        <p14:creationId xmlns:p14="http://schemas.microsoft.com/office/powerpoint/2010/main" val="1133071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Master" Target="../slideMasters/slideMaster2.xml"/><Relationship Id="rId5" Type="http://schemas.openxmlformats.org/officeDocument/2006/relationships/image" Target="../media/image12.jpg"/><Relationship Id="rId4" Type="http://schemas.openxmlformats.org/officeDocument/2006/relationships/image" Target="../media/image11.jp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Shape 45"/>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Shape 46"/>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54"/>
        <p:cNvGrpSpPr/>
        <p:nvPr/>
      </p:nvGrpSpPr>
      <p:grpSpPr>
        <a:xfrm>
          <a:off x="0" y="0"/>
          <a:ext cx="0" cy="0"/>
          <a:chOff x="0" y="0"/>
          <a:chExt cx="0" cy="0"/>
        </a:xfrm>
      </p:grpSpPr>
      <p:cxnSp>
        <p:nvCxnSpPr>
          <p:cNvPr id="55" name="Shape 55"/>
          <p:cNvCxnSpPr/>
          <p:nvPr/>
        </p:nvCxnSpPr>
        <p:spPr>
          <a:xfrm>
            <a:off x="0" y="2998150"/>
            <a:ext cx="9144000" cy="0"/>
          </a:xfrm>
          <a:prstGeom prst="straightConnector1">
            <a:avLst/>
          </a:prstGeom>
          <a:noFill/>
          <a:ln w="19050" cap="flat" cmpd="sng">
            <a:solidFill>
              <a:srgbClr val="980000"/>
            </a:solidFill>
            <a:prstDash val="solid"/>
            <a:round/>
            <a:headEnd type="none" w="sm" len="sm"/>
            <a:tailEnd type="none" w="sm" len="sm"/>
          </a:ln>
        </p:spPr>
      </p:cxnSp>
      <p:sp>
        <p:nvSpPr>
          <p:cNvPr id="56" name="Shape 56"/>
          <p:cNvSpPr txBox="1">
            <a:spLocks noGrp="1"/>
          </p:cNvSpPr>
          <p:nvPr>
            <p:ph type="ctrTitle"/>
          </p:nvPr>
        </p:nvSpPr>
        <p:spPr>
          <a:xfrm>
            <a:off x="510450" y="1257300"/>
            <a:ext cx="8123100" cy="1588500"/>
          </a:xfrm>
          <a:prstGeom prst="rect">
            <a:avLst/>
          </a:prstGeom>
        </p:spPr>
        <p:txBody>
          <a:bodyPr spcFirstLastPara="1" wrap="square" lIns="91425" tIns="91425" rIns="91425" bIns="91425" anchor="b" anchorCtr="0"/>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
        <p:nvSpPr>
          <p:cNvPr id="57" name="Shape 57"/>
          <p:cNvSpPr txBox="1">
            <a:spLocks noGrp="1"/>
          </p:cNvSpPr>
          <p:nvPr>
            <p:ph type="subTitle" idx="1"/>
          </p:nvPr>
        </p:nvSpPr>
        <p:spPr>
          <a:xfrm>
            <a:off x="510450" y="3182313"/>
            <a:ext cx="8123100" cy="630000"/>
          </a:xfrm>
          <a:prstGeom prst="rect">
            <a:avLst/>
          </a:prstGeom>
        </p:spPr>
        <p:txBody>
          <a:bodyPr spcFirstLastPara="1" wrap="square" lIns="91425" tIns="91425" rIns="91425" bIns="91425" anchor="t" anchorCtr="0"/>
          <a:lstStyle>
            <a:lvl1pPr lvl="0" rtl="0">
              <a:lnSpc>
                <a:spcPct val="100000"/>
              </a:lnSpc>
              <a:spcBef>
                <a:spcPts val="0"/>
              </a:spcBef>
              <a:spcAft>
                <a:spcPts val="0"/>
              </a:spcAft>
              <a:buClr>
                <a:schemeClr val="lt1"/>
              </a:buClr>
              <a:buSzPts val="2400"/>
              <a:buNone/>
              <a:defRPr sz="2400">
                <a:solidFill>
                  <a:schemeClr val="lt1"/>
                </a:solidFill>
              </a:defRPr>
            </a:lvl1pPr>
            <a:lvl2pPr lvl="1" rtl="0">
              <a:lnSpc>
                <a:spcPct val="100000"/>
              </a:lnSpc>
              <a:spcBef>
                <a:spcPts val="0"/>
              </a:spcBef>
              <a:spcAft>
                <a:spcPts val="0"/>
              </a:spcAft>
              <a:buClr>
                <a:schemeClr val="lt1"/>
              </a:buClr>
              <a:buSzPts val="2400"/>
              <a:buNone/>
              <a:defRPr sz="2400">
                <a:solidFill>
                  <a:schemeClr val="lt1"/>
                </a:solidFill>
              </a:defRPr>
            </a:lvl2pPr>
            <a:lvl3pPr lvl="2" rtl="0">
              <a:lnSpc>
                <a:spcPct val="100000"/>
              </a:lnSpc>
              <a:spcBef>
                <a:spcPts val="0"/>
              </a:spcBef>
              <a:spcAft>
                <a:spcPts val="0"/>
              </a:spcAft>
              <a:buClr>
                <a:schemeClr val="lt1"/>
              </a:buClr>
              <a:buSzPts val="2400"/>
              <a:buNone/>
              <a:defRPr sz="2400">
                <a:solidFill>
                  <a:schemeClr val="lt1"/>
                </a:solidFill>
              </a:defRPr>
            </a:lvl3pPr>
            <a:lvl4pPr lvl="3" rtl="0">
              <a:lnSpc>
                <a:spcPct val="100000"/>
              </a:lnSpc>
              <a:spcBef>
                <a:spcPts val="0"/>
              </a:spcBef>
              <a:spcAft>
                <a:spcPts val="0"/>
              </a:spcAft>
              <a:buClr>
                <a:schemeClr val="lt1"/>
              </a:buClr>
              <a:buSzPts val="2400"/>
              <a:buNone/>
              <a:defRPr sz="2400">
                <a:solidFill>
                  <a:schemeClr val="lt1"/>
                </a:solidFill>
              </a:defRPr>
            </a:lvl4pPr>
            <a:lvl5pPr lvl="4" rtl="0">
              <a:lnSpc>
                <a:spcPct val="100000"/>
              </a:lnSpc>
              <a:spcBef>
                <a:spcPts val="0"/>
              </a:spcBef>
              <a:spcAft>
                <a:spcPts val="0"/>
              </a:spcAft>
              <a:buClr>
                <a:schemeClr val="lt1"/>
              </a:buClr>
              <a:buSzPts val="2400"/>
              <a:buNone/>
              <a:defRPr sz="2400">
                <a:solidFill>
                  <a:schemeClr val="lt1"/>
                </a:solidFill>
              </a:defRPr>
            </a:lvl5pPr>
            <a:lvl6pPr lvl="5" rtl="0">
              <a:lnSpc>
                <a:spcPct val="100000"/>
              </a:lnSpc>
              <a:spcBef>
                <a:spcPts val="0"/>
              </a:spcBef>
              <a:spcAft>
                <a:spcPts val="0"/>
              </a:spcAft>
              <a:buClr>
                <a:schemeClr val="lt1"/>
              </a:buClr>
              <a:buSzPts val="2400"/>
              <a:buNone/>
              <a:defRPr sz="2400">
                <a:solidFill>
                  <a:schemeClr val="lt1"/>
                </a:solidFill>
              </a:defRPr>
            </a:lvl6pPr>
            <a:lvl7pPr lvl="6" rtl="0">
              <a:lnSpc>
                <a:spcPct val="100000"/>
              </a:lnSpc>
              <a:spcBef>
                <a:spcPts val="0"/>
              </a:spcBef>
              <a:spcAft>
                <a:spcPts val="0"/>
              </a:spcAft>
              <a:buClr>
                <a:schemeClr val="lt1"/>
              </a:buClr>
              <a:buSzPts val="2400"/>
              <a:buNone/>
              <a:defRPr sz="2400">
                <a:solidFill>
                  <a:schemeClr val="lt1"/>
                </a:solidFill>
              </a:defRPr>
            </a:lvl7pPr>
            <a:lvl8pPr lvl="7" rtl="0">
              <a:lnSpc>
                <a:spcPct val="100000"/>
              </a:lnSpc>
              <a:spcBef>
                <a:spcPts val="0"/>
              </a:spcBef>
              <a:spcAft>
                <a:spcPts val="0"/>
              </a:spcAft>
              <a:buClr>
                <a:schemeClr val="lt1"/>
              </a:buClr>
              <a:buSzPts val="2400"/>
              <a:buNone/>
              <a:defRPr sz="2400">
                <a:solidFill>
                  <a:schemeClr val="lt1"/>
                </a:solidFill>
              </a:defRPr>
            </a:lvl8pPr>
            <a:lvl9pPr lvl="8" rtl="0">
              <a:lnSpc>
                <a:spcPct val="100000"/>
              </a:lnSpc>
              <a:spcBef>
                <a:spcPts val="0"/>
              </a:spcBef>
              <a:spcAft>
                <a:spcPts val="0"/>
              </a:spcAft>
              <a:buClr>
                <a:schemeClr val="lt1"/>
              </a:buClr>
              <a:buSzPts val="2400"/>
              <a:buNone/>
              <a:defRPr sz="2400">
                <a:solidFill>
                  <a:schemeClr val="lt1"/>
                </a:solidFill>
              </a:defRPr>
            </a:lvl9pPr>
          </a:lstStyle>
          <a:p>
            <a:endParaRPr/>
          </a:p>
        </p:txBody>
      </p:sp>
      <p:sp>
        <p:nvSpPr>
          <p:cNvPr id="58" name="Shape 5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solidFill>
                  <a:srgbClr val="980000"/>
                </a:solidFill>
              </a:defRPr>
            </a:lvl1pPr>
            <a:lvl2pPr lvl="1" rtl="0">
              <a:buNone/>
              <a:defRPr>
                <a:solidFill>
                  <a:srgbClr val="980000"/>
                </a:solidFill>
              </a:defRPr>
            </a:lvl2pPr>
            <a:lvl3pPr lvl="2" rtl="0">
              <a:buNone/>
              <a:defRPr>
                <a:solidFill>
                  <a:srgbClr val="980000"/>
                </a:solidFill>
              </a:defRPr>
            </a:lvl3pPr>
            <a:lvl4pPr lvl="3" rtl="0">
              <a:buNone/>
              <a:defRPr>
                <a:solidFill>
                  <a:srgbClr val="980000"/>
                </a:solidFill>
              </a:defRPr>
            </a:lvl4pPr>
            <a:lvl5pPr lvl="4" rtl="0">
              <a:buNone/>
              <a:defRPr>
                <a:solidFill>
                  <a:srgbClr val="980000"/>
                </a:solidFill>
              </a:defRPr>
            </a:lvl5pPr>
            <a:lvl6pPr lvl="5" rtl="0">
              <a:buNone/>
              <a:defRPr>
                <a:solidFill>
                  <a:srgbClr val="980000"/>
                </a:solidFill>
              </a:defRPr>
            </a:lvl6pPr>
            <a:lvl7pPr lvl="6" rtl="0">
              <a:buNone/>
              <a:defRPr>
                <a:solidFill>
                  <a:srgbClr val="980000"/>
                </a:solidFill>
              </a:defRPr>
            </a:lvl7pPr>
            <a:lvl8pPr lvl="7" rtl="0">
              <a:buNone/>
              <a:defRPr>
                <a:solidFill>
                  <a:srgbClr val="980000"/>
                </a:solidFill>
              </a:defRPr>
            </a:lvl8pPr>
            <a:lvl9pPr lvl="8" rtl="0">
              <a:buNone/>
              <a:defRPr>
                <a:solidFill>
                  <a:srgbClr val="980000"/>
                </a:solidFil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59"/>
        <p:cNvGrpSpPr/>
        <p:nvPr/>
      </p:nvGrpSpPr>
      <p:grpSpPr>
        <a:xfrm>
          <a:off x="0" y="0"/>
          <a:ext cx="0" cy="0"/>
          <a:chOff x="0" y="0"/>
          <a:chExt cx="0" cy="0"/>
        </a:xfrm>
      </p:grpSpPr>
      <p:cxnSp>
        <p:nvCxnSpPr>
          <p:cNvPr id="60" name="Shape 60"/>
          <p:cNvCxnSpPr/>
          <p:nvPr/>
        </p:nvCxnSpPr>
        <p:spPr>
          <a:xfrm>
            <a:off x="0" y="2998150"/>
            <a:ext cx="9144000" cy="0"/>
          </a:xfrm>
          <a:prstGeom prst="straightConnector1">
            <a:avLst/>
          </a:prstGeom>
          <a:noFill/>
          <a:ln w="19050" cap="flat" cmpd="sng">
            <a:solidFill>
              <a:srgbClr val="980000"/>
            </a:solidFill>
            <a:prstDash val="solid"/>
            <a:round/>
            <a:headEnd type="none" w="sm" len="sm"/>
            <a:tailEnd type="none" w="sm" len="sm"/>
          </a:ln>
        </p:spPr>
      </p:cxnSp>
      <p:sp>
        <p:nvSpPr>
          <p:cNvPr id="61" name="Shape 61"/>
          <p:cNvSpPr txBox="1">
            <a:spLocks noGrp="1"/>
          </p:cNvSpPr>
          <p:nvPr>
            <p:ph type="title"/>
          </p:nvPr>
        </p:nvSpPr>
        <p:spPr>
          <a:xfrm>
            <a:off x="510450" y="2057400"/>
            <a:ext cx="8123100" cy="778800"/>
          </a:xfrm>
          <a:prstGeom prst="rect">
            <a:avLst/>
          </a:prstGeom>
        </p:spPr>
        <p:txBody>
          <a:bodyPr spcFirstLastPara="1" wrap="square" lIns="91425" tIns="91425" rIns="91425" bIns="91425" anchor="b" anchorCtr="0"/>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62" name="Shape 6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solidFill>
                  <a:srgbClr val="980000"/>
                </a:solidFill>
              </a:defRPr>
            </a:lvl1pPr>
            <a:lvl2pPr lvl="1" rtl="0">
              <a:buNone/>
              <a:defRPr>
                <a:solidFill>
                  <a:srgbClr val="980000"/>
                </a:solidFill>
              </a:defRPr>
            </a:lvl2pPr>
            <a:lvl3pPr lvl="2" rtl="0">
              <a:buNone/>
              <a:defRPr>
                <a:solidFill>
                  <a:srgbClr val="980000"/>
                </a:solidFill>
              </a:defRPr>
            </a:lvl3pPr>
            <a:lvl4pPr lvl="3" rtl="0">
              <a:buNone/>
              <a:defRPr>
                <a:solidFill>
                  <a:srgbClr val="980000"/>
                </a:solidFill>
              </a:defRPr>
            </a:lvl4pPr>
            <a:lvl5pPr lvl="4" rtl="0">
              <a:buNone/>
              <a:defRPr>
                <a:solidFill>
                  <a:srgbClr val="980000"/>
                </a:solidFill>
              </a:defRPr>
            </a:lvl5pPr>
            <a:lvl6pPr lvl="5" rtl="0">
              <a:buNone/>
              <a:defRPr>
                <a:solidFill>
                  <a:srgbClr val="980000"/>
                </a:solidFill>
              </a:defRPr>
            </a:lvl6pPr>
            <a:lvl7pPr lvl="6" rtl="0">
              <a:buNone/>
              <a:defRPr>
                <a:solidFill>
                  <a:srgbClr val="980000"/>
                </a:solidFill>
              </a:defRPr>
            </a:lvl7pPr>
            <a:lvl8pPr lvl="7" rtl="0">
              <a:buNone/>
              <a:defRPr>
                <a:solidFill>
                  <a:srgbClr val="980000"/>
                </a:solidFill>
              </a:defRPr>
            </a:lvl8pPr>
            <a:lvl9pPr lvl="8" rtl="0">
              <a:buNone/>
              <a:defRPr>
                <a:solidFill>
                  <a:srgbClr val="980000"/>
                </a:solidFil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3"/>
        <p:cNvGrpSpPr/>
        <p:nvPr/>
      </p:nvGrpSpPr>
      <p:grpSpPr>
        <a:xfrm>
          <a:off x="0" y="0"/>
          <a:ext cx="0" cy="0"/>
          <a:chOff x="0" y="0"/>
          <a:chExt cx="0" cy="0"/>
        </a:xfrm>
      </p:grpSpPr>
      <p:sp>
        <p:nvSpPr>
          <p:cNvPr id="64" name="Shape 64"/>
          <p:cNvSpPr/>
          <p:nvPr/>
        </p:nvSpPr>
        <p:spPr>
          <a:xfrm>
            <a:off x="0" y="5045700"/>
            <a:ext cx="9144000" cy="97800"/>
          </a:xfrm>
          <a:prstGeom prst="rect">
            <a:avLst/>
          </a:prstGeom>
          <a:solidFill>
            <a:srgbClr val="8000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5" name="Shape 6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6" name="Shape 6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67" name="Shape 6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pic>
        <p:nvPicPr>
          <p:cNvPr id="68" name="Shape 68"/>
          <p:cNvPicPr preferRelativeResize="0"/>
          <p:nvPr/>
        </p:nvPicPr>
        <p:blipFill rotWithShape="1">
          <a:blip r:embed="rId2">
            <a:alphaModFix/>
          </a:blip>
          <a:srcRect/>
          <a:stretch/>
        </p:blipFill>
        <p:spPr>
          <a:xfrm>
            <a:off x="7618810" y="2986200"/>
            <a:ext cx="1525200" cy="215730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1" name="Shape 71"/>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72" name="Shape 72"/>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73" name="Shape 7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
        <p:nvSpPr>
          <p:cNvPr id="74" name="Shape 74"/>
          <p:cNvSpPr/>
          <p:nvPr/>
        </p:nvSpPr>
        <p:spPr>
          <a:xfrm>
            <a:off x="0" y="5045700"/>
            <a:ext cx="9144000" cy="97800"/>
          </a:xfrm>
          <a:prstGeom prst="rect">
            <a:avLst/>
          </a:prstGeom>
          <a:solidFill>
            <a:srgbClr val="9800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75" name="Shape 75"/>
          <p:cNvPicPr preferRelativeResize="0"/>
          <p:nvPr/>
        </p:nvPicPr>
        <p:blipFill rotWithShape="1">
          <a:blip r:embed="rId2">
            <a:alphaModFix/>
          </a:blip>
          <a:srcRect/>
          <a:stretch/>
        </p:blipFill>
        <p:spPr>
          <a:xfrm>
            <a:off x="7618810" y="2986200"/>
            <a:ext cx="1525200" cy="215730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8" name="Shape 7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
        <p:nvSpPr>
          <p:cNvPr id="79" name="Shape 79"/>
          <p:cNvSpPr/>
          <p:nvPr/>
        </p:nvSpPr>
        <p:spPr>
          <a:xfrm>
            <a:off x="0" y="5045700"/>
            <a:ext cx="9144000" cy="97800"/>
          </a:xfrm>
          <a:prstGeom prst="rect">
            <a:avLst/>
          </a:prstGeom>
          <a:solidFill>
            <a:srgbClr val="8000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80" name="Shape 80"/>
          <p:cNvPicPr preferRelativeResize="0"/>
          <p:nvPr/>
        </p:nvPicPr>
        <p:blipFill rotWithShape="1">
          <a:blip r:embed="rId2">
            <a:alphaModFix/>
          </a:blip>
          <a:srcRect/>
          <a:stretch/>
        </p:blipFill>
        <p:spPr>
          <a:xfrm>
            <a:off x="7618810" y="2986200"/>
            <a:ext cx="1525200" cy="215730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83" name="Shape 83"/>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84" name="Shape 8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
        <p:nvSpPr>
          <p:cNvPr id="85" name="Shape 85"/>
          <p:cNvSpPr/>
          <p:nvPr/>
        </p:nvSpPr>
        <p:spPr>
          <a:xfrm>
            <a:off x="0" y="5045700"/>
            <a:ext cx="9144000" cy="97800"/>
          </a:xfrm>
          <a:prstGeom prst="rect">
            <a:avLst/>
          </a:prstGeom>
          <a:solidFill>
            <a:srgbClr val="8000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86" name="Shape 86"/>
          <p:cNvPicPr preferRelativeResize="0"/>
          <p:nvPr/>
        </p:nvPicPr>
        <p:blipFill rotWithShape="1">
          <a:blip r:embed="rId2">
            <a:alphaModFix/>
          </a:blip>
          <a:srcRect/>
          <a:stretch/>
        </p:blipFill>
        <p:spPr>
          <a:xfrm>
            <a:off x="7618810" y="2986200"/>
            <a:ext cx="1525200" cy="215730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rgbClr val="980000"/>
        </a:solidFill>
        <a:effectLst/>
      </p:bgPr>
    </p:bg>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490250" y="526350"/>
            <a:ext cx="5797500" cy="4090800"/>
          </a:xfrm>
          <a:prstGeom prst="rect">
            <a:avLst/>
          </a:prstGeom>
        </p:spPr>
        <p:txBody>
          <a:bodyPr spcFirstLastPara="1" wrap="square" lIns="91425" tIns="91425" rIns="91425" bIns="91425" anchor="ctr" anchorCtr="0"/>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89" name="Shape 8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ustom Layout 2">
  <p:cSld name="CUSTOM_1">
    <p:spTree>
      <p:nvGrpSpPr>
        <p:cNvPr id="1" name="Shape 90"/>
        <p:cNvGrpSpPr/>
        <p:nvPr/>
      </p:nvGrpSpPr>
      <p:grpSpPr>
        <a:xfrm>
          <a:off x="0" y="0"/>
          <a:ext cx="0" cy="0"/>
          <a:chOff x="0" y="0"/>
          <a:chExt cx="0" cy="0"/>
        </a:xfrm>
      </p:grpSpPr>
      <p:sp>
        <p:nvSpPr>
          <p:cNvPr id="91" name="Shape 91"/>
          <p:cNvSpPr/>
          <p:nvPr/>
        </p:nvSpPr>
        <p:spPr>
          <a:xfrm>
            <a:off x="0" y="0"/>
            <a:ext cx="9161100" cy="2484600"/>
          </a:xfrm>
          <a:prstGeom prst="rect">
            <a:avLst/>
          </a:prstGeom>
          <a:solidFill>
            <a:srgbClr val="9800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2" name="Shape 92"/>
          <p:cNvSpPr txBox="1"/>
          <p:nvPr/>
        </p:nvSpPr>
        <p:spPr>
          <a:xfrm>
            <a:off x="311700" y="220100"/>
            <a:ext cx="8520600" cy="1012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200">
                <a:solidFill>
                  <a:srgbClr val="FFFFFF"/>
                </a:solidFill>
                <a:latin typeface="Proxima Nova"/>
                <a:ea typeface="Proxima Nova"/>
                <a:cs typeface="Proxima Nova"/>
                <a:sym typeface="Proxima Nova"/>
              </a:rPr>
              <a:t>The team</a:t>
            </a:r>
            <a:endParaRPr sz="3200">
              <a:solidFill>
                <a:srgbClr val="FFFFFF"/>
              </a:solidFill>
              <a:latin typeface="Proxima Nova"/>
              <a:ea typeface="Proxima Nova"/>
              <a:cs typeface="Proxima Nova"/>
              <a:sym typeface="Proxima Nova"/>
            </a:endParaRPr>
          </a:p>
          <a:p>
            <a:pPr marL="0" lvl="0" indent="0" algn="ctr" rtl="0">
              <a:spcBef>
                <a:spcPts val="400"/>
              </a:spcBef>
              <a:spcAft>
                <a:spcPts val="400"/>
              </a:spcAft>
              <a:buNone/>
            </a:pPr>
            <a:r>
              <a:rPr lang="en" sz="1600" i="1">
                <a:solidFill>
                  <a:srgbClr val="FFFFFF"/>
                </a:solidFill>
                <a:latin typeface="Proxima Nova"/>
                <a:ea typeface="Proxima Nova"/>
                <a:cs typeface="Proxima Nova"/>
                <a:sym typeface="Proxima Nova"/>
              </a:rPr>
              <a:t>Answer the question, “Why are we the ones to solve the problem we identified?”</a:t>
            </a:r>
            <a:endParaRPr sz="1600" i="1">
              <a:solidFill>
                <a:srgbClr val="FFFFFF"/>
              </a:solidFill>
              <a:latin typeface="Proxima Nova"/>
              <a:ea typeface="Proxima Nova"/>
              <a:cs typeface="Proxima Nova"/>
              <a:sym typeface="Proxima Nova"/>
            </a:endParaRPr>
          </a:p>
        </p:txBody>
      </p:sp>
      <p:pic>
        <p:nvPicPr>
          <p:cNvPr id="93" name="Shape 93" descr="Corporate headshot of a woman"/>
          <p:cNvPicPr preferRelativeResize="0"/>
          <p:nvPr/>
        </p:nvPicPr>
        <p:blipFill>
          <a:blip r:embed="rId2">
            <a:alphaModFix/>
          </a:blip>
          <a:stretch>
            <a:fillRect/>
          </a:stretch>
        </p:blipFill>
        <p:spPr>
          <a:xfrm>
            <a:off x="420725" y="1363020"/>
            <a:ext cx="1644300" cy="1644300"/>
          </a:xfrm>
          <a:prstGeom prst="ellipse">
            <a:avLst/>
          </a:prstGeom>
          <a:noFill/>
          <a:ln>
            <a:noFill/>
          </a:ln>
        </p:spPr>
      </p:pic>
      <p:pic>
        <p:nvPicPr>
          <p:cNvPr id="94" name="Shape 94" descr="Corporate headshot of a man"/>
          <p:cNvPicPr preferRelativeResize="0"/>
          <p:nvPr/>
        </p:nvPicPr>
        <p:blipFill>
          <a:blip r:embed="rId3">
            <a:alphaModFix/>
          </a:blip>
          <a:stretch>
            <a:fillRect/>
          </a:stretch>
        </p:blipFill>
        <p:spPr>
          <a:xfrm>
            <a:off x="2638668" y="1363170"/>
            <a:ext cx="1644300" cy="1644000"/>
          </a:xfrm>
          <a:prstGeom prst="ellipse">
            <a:avLst/>
          </a:prstGeom>
          <a:noFill/>
          <a:ln>
            <a:noFill/>
          </a:ln>
        </p:spPr>
      </p:pic>
      <p:pic>
        <p:nvPicPr>
          <p:cNvPr id="95" name="Shape 95" descr="Corporate headshot of a woman"/>
          <p:cNvPicPr preferRelativeResize="0"/>
          <p:nvPr/>
        </p:nvPicPr>
        <p:blipFill>
          <a:blip r:embed="rId4">
            <a:alphaModFix/>
          </a:blip>
          <a:stretch>
            <a:fillRect/>
          </a:stretch>
        </p:blipFill>
        <p:spPr>
          <a:xfrm>
            <a:off x="4856629" y="1363008"/>
            <a:ext cx="1644300" cy="1644300"/>
          </a:xfrm>
          <a:prstGeom prst="ellipse">
            <a:avLst/>
          </a:prstGeom>
          <a:noFill/>
          <a:ln>
            <a:noFill/>
          </a:ln>
        </p:spPr>
      </p:pic>
      <p:sp>
        <p:nvSpPr>
          <p:cNvPr id="96" name="Shape 96"/>
          <p:cNvSpPr txBox="1"/>
          <p:nvPr/>
        </p:nvSpPr>
        <p:spPr>
          <a:xfrm>
            <a:off x="231725" y="3047794"/>
            <a:ext cx="2022300" cy="5787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1800">
                <a:solidFill>
                  <a:schemeClr val="dk1"/>
                </a:solidFill>
                <a:latin typeface="Proxima Nova"/>
                <a:ea typeface="Proxima Nova"/>
                <a:cs typeface="Proxima Nova"/>
                <a:sym typeface="Proxima Nova"/>
              </a:rPr>
              <a:t>Wendy Writer</a:t>
            </a:r>
            <a:endParaRPr sz="1800">
              <a:solidFill>
                <a:schemeClr val="dk1"/>
              </a:solidFill>
              <a:latin typeface="Proxima Nova"/>
              <a:ea typeface="Proxima Nova"/>
              <a:cs typeface="Proxima Nova"/>
              <a:sym typeface="Proxima Nova"/>
            </a:endParaRPr>
          </a:p>
        </p:txBody>
      </p:sp>
      <p:sp>
        <p:nvSpPr>
          <p:cNvPr id="97" name="Shape 97"/>
          <p:cNvSpPr txBox="1"/>
          <p:nvPr/>
        </p:nvSpPr>
        <p:spPr>
          <a:xfrm>
            <a:off x="231725" y="3572413"/>
            <a:ext cx="2022300" cy="11538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200">
                <a:solidFill>
                  <a:srgbClr val="424242"/>
                </a:solidFill>
                <a:latin typeface="Proxima Nova"/>
                <a:ea typeface="Proxima Nova"/>
                <a:cs typeface="Proxima Nova"/>
                <a:sym typeface="Proxima Nova"/>
              </a:rPr>
              <a:t>Lorem ipsum dolor sit amet, consectetur adipiscing elit, sed do eiusmod tempor</a:t>
            </a:r>
            <a:endParaRPr sz="1200">
              <a:solidFill>
                <a:srgbClr val="424242"/>
              </a:solidFill>
              <a:latin typeface="Proxima Nova"/>
              <a:ea typeface="Proxima Nova"/>
              <a:cs typeface="Proxima Nova"/>
              <a:sym typeface="Proxima Nova"/>
            </a:endParaRPr>
          </a:p>
        </p:txBody>
      </p:sp>
      <p:sp>
        <p:nvSpPr>
          <p:cNvPr id="98" name="Shape 98"/>
          <p:cNvSpPr txBox="1"/>
          <p:nvPr/>
        </p:nvSpPr>
        <p:spPr>
          <a:xfrm>
            <a:off x="2449668" y="3047794"/>
            <a:ext cx="2022300" cy="5787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1800">
                <a:solidFill>
                  <a:schemeClr val="dk1"/>
                </a:solidFill>
                <a:latin typeface="Proxima Nova"/>
                <a:ea typeface="Proxima Nova"/>
                <a:cs typeface="Proxima Nova"/>
                <a:sym typeface="Proxima Nova"/>
              </a:rPr>
              <a:t>Ronny Reader</a:t>
            </a:r>
            <a:endParaRPr sz="1800">
              <a:solidFill>
                <a:schemeClr val="dk1"/>
              </a:solidFill>
              <a:latin typeface="Proxima Nova"/>
              <a:ea typeface="Proxima Nova"/>
              <a:cs typeface="Proxima Nova"/>
              <a:sym typeface="Proxima Nova"/>
            </a:endParaRPr>
          </a:p>
        </p:txBody>
      </p:sp>
      <p:sp>
        <p:nvSpPr>
          <p:cNvPr id="99" name="Shape 99"/>
          <p:cNvSpPr txBox="1"/>
          <p:nvPr/>
        </p:nvSpPr>
        <p:spPr>
          <a:xfrm>
            <a:off x="4667629" y="3047794"/>
            <a:ext cx="2022300" cy="5787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1800">
                <a:solidFill>
                  <a:schemeClr val="dk1"/>
                </a:solidFill>
                <a:latin typeface="Proxima Nova"/>
                <a:ea typeface="Proxima Nova"/>
                <a:cs typeface="Proxima Nova"/>
                <a:sym typeface="Proxima Nova"/>
              </a:rPr>
              <a:t>Abby Author</a:t>
            </a:r>
            <a:endParaRPr sz="1800">
              <a:solidFill>
                <a:schemeClr val="dk1"/>
              </a:solidFill>
              <a:latin typeface="Proxima Nova"/>
              <a:ea typeface="Proxima Nova"/>
              <a:cs typeface="Proxima Nova"/>
              <a:sym typeface="Proxima Nova"/>
            </a:endParaRPr>
          </a:p>
        </p:txBody>
      </p:sp>
      <p:sp>
        <p:nvSpPr>
          <p:cNvPr id="100" name="Shape 100"/>
          <p:cNvSpPr txBox="1"/>
          <p:nvPr/>
        </p:nvSpPr>
        <p:spPr>
          <a:xfrm>
            <a:off x="2449668" y="3572413"/>
            <a:ext cx="2022300" cy="11538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200">
                <a:solidFill>
                  <a:srgbClr val="424242"/>
                </a:solidFill>
                <a:latin typeface="Proxima Nova"/>
                <a:ea typeface="Proxima Nova"/>
                <a:cs typeface="Proxima Nova"/>
                <a:sym typeface="Proxima Nova"/>
              </a:rPr>
              <a:t>Lorem ipsum dolor sit amet, consectetur adipiscing elit, sed do eiusmod tempor</a:t>
            </a:r>
            <a:endParaRPr sz="1200">
              <a:solidFill>
                <a:srgbClr val="424242"/>
              </a:solidFill>
              <a:latin typeface="Proxima Nova"/>
              <a:ea typeface="Proxima Nova"/>
              <a:cs typeface="Proxima Nova"/>
              <a:sym typeface="Proxima Nova"/>
            </a:endParaRPr>
          </a:p>
        </p:txBody>
      </p:sp>
      <p:sp>
        <p:nvSpPr>
          <p:cNvPr id="101" name="Shape 101"/>
          <p:cNvSpPr txBox="1"/>
          <p:nvPr/>
        </p:nvSpPr>
        <p:spPr>
          <a:xfrm>
            <a:off x="4667629" y="3572413"/>
            <a:ext cx="2022300" cy="11538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200">
                <a:solidFill>
                  <a:srgbClr val="424242"/>
                </a:solidFill>
                <a:latin typeface="Proxima Nova"/>
                <a:ea typeface="Proxima Nova"/>
                <a:cs typeface="Proxima Nova"/>
                <a:sym typeface="Proxima Nova"/>
              </a:rPr>
              <a:t>Lorem ipsum dolor sit amet, consectetur adipiscing elit, sed do eiusmod tempor</a:t>
            </a:r>
            <a:endParaRPr sz="1200">
              <a:solidFill>
                <a:srgbClr val="424242"/>
              </a:solidFill>
              <a:latin typeface="Proxima Nova"/>
              <a:ea typeface="Proxima Nova"/>
              <a:cs typeface="Proxima Nova"/>
              <a:sym typeface="Proxima Nova"/>
            </a:endParaRPr>
          </a:p>
        </p:txBody>
      </p:sp>
      <p:pic>
        <p:nvPicPr>
          <p:cNvPr id="102" name="Shape 102" descr="Corporate headshot of a man"/>
          <p:cNvPicPr preferRelativeResize="0"/>
          <p:nvPr/>
        </p:nvPicPr>
        <p:blipFill>
          <a:blip r:embed="rId5">
            <a:alphaModFix/>
          </a:blip>
          <a:stretch>
            <a:fillRect/>
          </a:stretch>
        </p:blipFill>
        <p:spPr>
          <a:xfrm>
            <a:off x="7074590" y="1363020"/>
            <a:ext cx="1644300" cy="1644300"/>
          </a:xfrm>
          <a:prstGeom prst="ellipse">
            <a:avLst/>
          </a:prstGeom>
          <a:noFill/>
          <a:ln>
            <a:noFill/>
          </a:ln>
        </p:spPr>
      </p:pic>
      <p:sp>
        <p:nvSpPr>
          <p:cNvPr id="103" name="Shape 103"/>
          <p:cNvSpPr txBox="1"/>
          <p:nvPr/>
        </p:nvSpPr>
        <p:spPr>
          <a:xfrm>
            <a:off x="6885590" y="3047794"/>
            <a:ext cx="2022300" cy="5787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1800">
                <a:solidFill>
                  <a:schemeClr val="dk1"/>
                </a:solidFill>
                <a:latin typeface="Proxima Nova"/>
                <a:ea typeface="Proxima Nova"/>
                <a:cs typeface="Proxima Nova"/>
                <a:sym typeface="Proxima Nova"/>
              </a:rPr>
              <a:t>Berry Books</a:t>
            </a:r>
            <a:endParaRPr sz="1800">
              <a:solidFill>
                <a:schemeClr val="dk1"/>
              </a:solidFill>
              <a:latin typeface="Proxima Nova"/>
              <a:ea typeface="Proxima Nova"/>
              <a:cs typeface="Proxima Nova"/>
              <a:sym typeface="Proxima Nova"/>
            </a:endParaRPr>
          </a:p>
        </p:txBody>
      </p:sp>
      <p:sp>
        <p:nvSpPr>
          <p:cNvPr id="104" name="Shape 104"/>
          <p:cNvSpPr txBox="1"/>
          <p:nvPr/>
        </p:nvSpPr>
        <p:spPr>
          <a:xfrm>
            <a:off x="6885590" y="3572413"/>
            <a:ext cx="2022300" cy="11538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1200">
                <a:solidFill>
                  <a:srgbClr val="424242"/>
                </a:solidFill>
                <a:latin typeface="Proxima Nova"/>
                <a:ea typeface="Proxima Nova"/>
                <a:cs typeface="Proxima Nova"/>
                <a:sym typeface="Proxima Nova"/>
              </a:rPr>
              <a:t>Lorem ipsum dolor sit amet, consectetur adipiscing elit, sed do eiusmod tempor</a:t>
            </a:r>
            <a:endParaRPr sz="1200">
              <a:solidFill>
                <a:srgbClr val="424242"/>
              </a:solidFill>
              <a:latin typeface="Proxima Nova"/>
              <a:ea typeface="Proxima Nova"/>
              <a:cs typeface="Proxima Nova"/>
              <a:sym typeface="Proxima Nov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5" name="Shape 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ustom Layout 3">
  <p:cSld name="CUSTOM_2">
    <p:spTree>
      <p:nvGrpSpPr>
        <p:cNvPr id="1" name="Shape 105"/>
        <p:cNvGrpSpPr/>
        <p:nvPr/>
      </p:nvGrpSpPr>
      <p:grpSpPr>
        <a:xfrm>
          <a:off x="0" y="0"/>
          <a:ext cx="0" cy="0"/>
          <a:chOff x="0" y="0"/>
          <a:chExt cx="0" cy="0"/>
        </a:xfrm>
      </p:grpSpPr>
      <p:sp>
        <p:nvSpPr>
          <p:cNvPr id="106" name="Shape 106" descr="Background pointer shape in timeline graphic"/>
          <p:cNvSpPr/>
          <p:nvPr/>
        </p:nvSpPr>
        <p:spPr>
          <a:xfrm>
            <a:off x="289359" y="2618875"/>
            <a:ext cx="1872300" cy="745500"/>
          </a:xfrm>
          <a:prstGeom prst="homePlate">
            <a:avLst>
              <a:gd name="adj" fmla="val 50000"/>
            </a:avLst>
          </a:prstGeom>
          <a:solidFill>
            <a:srgbClr val="980000"/>
          </a:solidFill>
          <a:ln w="9525" cap="flat" cmpd="sng">
            <a:solidFill>
              <a:srgbClr val="FFFFFF"/>
            </a:solidFill>
            <a:prstDash val="solid"/>
            <a:round/>
            <a:headEnd type="none" w="sm" len="sm"/>
            <a:tailEnd type="none" w="sm" len="sm"/>
          </a:ln>
        </p:spPr>
        <p:txBody>
          <a:bodyPr spcFirstLastPara="1" wrap="square" lIns="121875" tIns="121875" rIns="121875" bIns="121875" anchor="ctr" anchorCtr="0">
            <a:noAutofit/>
          </a:bodyPr>
          <a:lstStyle/>
          <a:p>
            <a:pPr marL="0" lvl="0" indent="0">
              <a:spcBef>
                <a:spcPts val="0"/>
              </a:spcBef>
              <a:spcAft>
                <a:spcPts val="0"/>
              </a:spcAft>
              <a:buNone/>
            </a:pPr>
            <a:endParaRPr/>
          </a:p>
        </p:txBody>
      </p:sp>
      <p:sp>
        <p:nvSpPr>
          <p:cNvPr id="107" name="Shape 107"/>
          <p:cNvSpPr txBox="1"/>
          <p:nvPr/>
        </p:nvSpPr>
        <p:spPr>
          <a:xfrm>
            <a:off x="289348" y="2756425"/>
            <a:ext cx="1455600" cy="470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latin typeface="Proxima Nova"/>
                <a:ea typeface="Proxima Nova"/>
                <a:cs typeface="Proxima Nova"/>
                <a:sym typeface="Proxima Nova"/>
              </a:rPr>
              <a:t>August</a:t>
            </a:r>
            <a:endParaRPr sz="1600" b="1">
              <a:solidFill>
                <a:srgbClr val="FFFFFF"/>
              </a:solidFill>
              <a:latin typeface="Proxima Nova"/>
              <a:ea typeface="Proxima Nova"/>
              <a:cs typeface="Proxima Nova"/>
              <a:sym typeface="Proxima Nova"/>
            </a:endParaRPr>
          </a:p>
        </p:txBody>
      </p:sp>
      <p:grpSp>
        <p:nvGrpSpPr>
          <p:cNvPr id="108" name="Shape 108"/>
          <p:cNvGrpSpPr/>
          <p:nvPr/>
        </p:nvGrpSpPr>
        <p:grpSpPr>
          <a:xfrm>
            <a:off x="917695" y="2030090"/>
            <a:ext cx="198900" cy="593656"/>
            <a:chOff x="777447" y="1610215"/>
            <a:chExt cx="198900" cy="593656"/>
          </a:xfrm>
        </p:grpSpPr>
        <p:cxnSp>
          <p:nvCxnSpPr>
            <p:cNvPr id="109" name="Shape 109"/>
            <p:cNvCxnSpPr/>
            <p:nvPr/>
          </p:nvCxnSpPr>
          <p:spPr>
            <a:xfrm>
              <a:off x="876909" y="1649171"/>
              <a:ext cx="0" cy="554700"/>
            </a:xfrm>
            <a:prstGeom prst="straightConnector1">
              <a:avLst/>
            </a:prstGeom>
            <a:noFill/>
            <a:ln w="9525" cap="flat" cmpd="sng">
              <a:solidFill>
                <a:schemeClr val="dk1"/>
              </a:solidFill>
              <a:prstDash val="solid"/>
              <a:round/>
              <a:headEnd type="none" w="sm" len="sm"/>
              <a:tailEnd type="none" w="sm" len="sm"/>
            </a:ln>
          </p:spPr>
        </p:cxnSp>
        <p:sp>
          <p:nvSpPr>
            <p:cNvPr id="110" name="Shape 110"/>
            <p:cNvSpPr/>
            <p:nvPr/>
          </p:nvSpPr>
          <p:spPr>
            <a:xfrm>
              <a:off x="777447" y="1610215"/>
              <a:ext cx="198900" cy="198900"/>
            </a:xfrm>
            <a:prstGeom prst="ellipse">
              <a:avLst/>
            </a:prstGeom>
            <a:solidFill>
              <a:srgbClr val="98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11" name="Shape 111"/>
          <p:cNvSpPr txBox="1"/>
          <p:nvPr/>
        </p:nvSpPr>
        <p:spPr>
          <a:xfrm>
            <a:off x="289350" y="991117"/>
            <a:ext cx="2242800" cy="9063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1600"/>
              </a:spcAft>
              <a:buNone/>
            </a:pPr>
            <a:r>
              <a:rPr lang="en" sz="2400">
                <a:solidFill>
                  <a:schemeClr val="dk1"/>
                </a:solidFill>
                <a:latin typeface="Proxima Nova"/>
                <a:ea typeface="Proxima Nova"/>
                <a:cs typeface="Proxima Nova"/>
                <a:sym typeface="Proxima Nova"/>
              </a:rPr>
              <a:t>Retrieve the data</a:t>
            </a:r>
            <a:endParaRPr sz="2400">
              <a:solidFill>
                <a:schemeClr val="dk1"/>
              </a:solidFill>
              <a:latin typeface="Proxima Nova"/>
              <a:ea typeface="Proxima Nova"/>
              <a:cs typeface="Proxima Nova"/>
              <a:sym typeface="Proxima Nova"/>
            </a:endParaRPr>
          </a:p>
        </p:txBody>
      </p:sp>
      <p:sp>
        <p:nvSpPr>
          <p:cNvPr id="112" name="Shape 112" descr="Background pointer shape in timeline graphic"/>
          <p:cNvSpPr/>
          <p:nvPr/>
        </p:nvSpPr>
        <p:spPr>
          <a:xfrm>
            <a:off x="1765479" y="2618875"/>
            <a:ext cx="2051100" cy="745500"/>
          </a:xfrm>
          <a:prstGeom prst="chevron">
            <a:avLst>
              <a:gd name="adj" fmla="val 50000"/>
            </a:avLst>
          </a:prstGeom>
          <a:solidFill>
            <a:srgbClr val="980000"/>
          </a:solidFill>
          <a:ln w="9525" cap="flat" cmpd="sng">
            <a:solidFill>
              <a:srgbClr val="FFFFFF"/>
            </a:solidFill>
            <a:prstDash val="solid"/>
            <a:round/>
            <a:headEnd type="none" w="sm" len="sm"/>
            <a:tailEnd type="none" w="sm" len="sm"/>
          </a:ln>
        </p:spPr>
        <p:txBody>
          <a:bodyPr spcFirstLastPara="1" wrap="square" lIns="121875" tIns="121875" rIns="121875" bIns="121875" anchor="ctr" anchorCtr="0">
            <a:noAutofit/>
          </a:bodyPr>
          <a:lstStyle/>
          <a:p>
            <a:pPr marL="0" lvl="0" indent="0">
              <a:spcBef>
                <a:spcPts val="0"/>
              </a:spcBef>
              <a:spcAft>
                <a:spcPts val="0"/>
              </a:spcAft>
              <a:buNone/>
            </a:pPr>
            <a:endParaRPr/>
          </a:p>
        </p:txBody>
      </p:sp>
      <p:sp>
        <p:nvSpPr>
          <p:cNvPr id="113" name="Shape 113"/>
          <p:cNvSpPr txBox="1"/>
          <p:nvPr/>
        </p:nvSpPr>
        <p:spPr>
          <a:xfrm>
            <a:off x="2074742" y="2756425"/>
            <a:ext cx="1315500" cy="470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latin typeface="Proxima Nova"/>
                <a:ea typeface="Proxima Nova"/>
                <a:cs typeface="Proxima Nova"/>
                <a:sym typeface="Proxima Nova"/>
              </a:rPr>
              <a:t>September</a:t>
            </a:r>
            <a:endParaRPr sz="1600" b="1">
              <a:solidFill>
                <a:srgbClr val="FFFFFF"/>
              </a:solidFill>
              <a:latin typeface="Proxima Nova"/>
              <a:ea typeface="Proxima Nova"/>
              <a:cs typeface="Proxima Nova"/>
              <a:sym typeface="Proxima Nova"/>
            </a:endParaRPr>
          </a:p>
        </p:txBody>
      </p:sp>
      <p:grpSp>
        <p:nvGrpSpPr>
          <p:cNvPr id="114" name="Shape 114"/>
          <p:cNvGrpSpPr/>
          <p:nvPr/>
        </p:nvGrpSpPr>
        <p:grpSpPr>
          <a:xfrm>
            <a:off x="2633057" y="3358833"/>
            <a:ext cx="198900" cy="593656"/>
            <a:chOff x="2223534" y="2938958"/>
            <a:chExt cx="198900" cy="593656"/>
          </a:xfrm>
        </p:grpSpPr>
        <p:cxnSp>
          <p:nvCxnSpPr>
            <p:cNvPr id="115" name="Shape 115"/>
            <p:cNvCxnSpPr/>
            <p:nvPr/>
          </p:nvCxnSpPr>
          <p:spPr>
            <a:xfrm rot="10800000">
              <a:off x="2322997" y="2938958"/>
              <a:ext cx="0" cy="554700"/>
            </a:xfrm>
            <a:prstGeom prst="straightConnector1">
              <a:avLst/>
            </a:prstGeom>
            <a:noFill/>
            <a:ln w="9525" cap="flat" cmpd="sng">
              <a:solidFill>
                <a:schemeClr val="dk1"/>
              </a:solidFill>
              <a:prstDash val="solid"/>
              <a:round/>
              <a:headEnd type="none" w="sm" len="sm"/>
              <a:tailEnd type="none" w="sm" len="sm"/>
            </a:ln>
          </p:spPr>
        </p:cxnSp>
        <p:sp>
          <p:nvSpPr>
            <p:cNvPr id="116" name="Shape 116"/>
            <p:cNvSpPr/>
            <p:nvPr/>
          </p:nvSpPr>
          <p:spPr>
            <a:xfrm rot="10800000" flipH="1">
              <a:off x="2223534" y="3333714"/>
              <a:ext cx="198900" cy="198900"/>
            </a:xfrm>
            <a:prstGeom prst="ellipse">
              <a:avLst/>
            </a:prstGeom>
            <a:solidFill>
              <a:srgbClr val="98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17" name="Shape 117"/>
          <p:cNvSpPr txBox="1"/>
          <p:nvPr/>
        </p:nvSpPr>
        <p:spPr>
          <a:xfrm>
            <a:off x="1177598" y="4084500"/>
            <a:ext cx="2685300" cy="9063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1600"/>
              </a:spcAft>
              <a:buNone/>
            </a:pPr>
            <a:r>
              <a:rPr lang="en" sz="2400">
                <a:solidFill>
                  <a:schemeClr val="dk1"/>
                </a:solidFill>
                <a:latin typeface="Proxima Nova"/>
                <a:ea typeface="Proxima Nova"/>
                <a:cs typeface="Proxima Nova"/>
                <a:sym typeface="Proxima Nova"/>
              </a:rPr>
              <a:t>Develop and plan the project</a:t>
            </a:r>
            <a:endParaRPr sz="2400">
              <a:solidFill>
                <a:schemeClr val="dk1"/>
              </a:solidFill>
              <a:latin typeface="Proxima Nova"/>
              <a:ea typeface="Proxima Nova"/>
              <a:cs typeface="Proxima Nova"/>
              <a:sym typeface="Proxima Nova"/>
            </a:endParaRPr>
          </a:p>
        </p:txBody>
      </p:sp>
      <p:sp>
        <p:nvSpPr>
          <p:cNvPr id="118" name="Shape 118" descr="Background pointer shape in timeline graphic"/>
          <p:cNvSpPr/>
          <p:nvPr/>
        </p:nvSpPr>
        <p:spPr>
          <a:xfrm>
            <a:off x="3420398" y="2618875"/>
            <a:ext cx="2051100" cy="745500"/>
          </a:xfrm>
          <a:prstGeom prst="chevron">
            <a:avLst>
              <a:gd name="adj" fmla="val 50000"/>
            </a:avLst>
          </a:prstGeom>
          <a:solidFill>
            <a:srgbClr val="980000"/>
          </a:solidFill>
          <a:ln w="9525" cap="flat" cmpd="sng">
            <a:solidFill>
              <a:srgbClr val="FFFFFF"/>
            </a:solidFill>
            <a:prstDash val="solid"/>
            <a:round/>
            <a:headEnd type="none" w="sm" len="sm"/>
            <a:tailEnd type="none" w="sm" len="sm"/>
          </a:ln>
        </p:spPr>
        <p:txBody>
          <a:bodyPr spcFirstLastPara="1" wrap="square" lIns="121875" tIns="121875" rIns="121875" bIns="121875" anchor="ctr" anchorCtr="0">
            <a:noAutofit/>
          </a:bodyPr>
          <a:lstStyle/>
          <a:p>
            <a:pPr marL="0" lvl="0" indent="0">
              <a:spcBef>
                <a:spcPts val="0"/>
              </a:spcBef>
              <a:spcAft>
                <a:spcPts val="0"/>
              </a:spcAft>
              <a:buNone/>
            </a:pPr>
            <a:endParaRPr/>
          </a:p>
        </p:txBody>
      </p:sp>
      <p:sp>
        <p:nvSpPr>
          <p:cNvPr id="119" name="Shape 119"/>
          <p:cNvSpPr txBox="1"/>
          <p:nvPr/>
        </p:nvSpPr>
        <p:spPr>
          <a:xfrm>
            <a:off x="3716180" y="2756425"/>
            <a:ext cx="1315500" cy="470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latin typeface="Proxima Nova"/>
                <a:ea typeface="Proxima Nova"/>
                <a:cs typeface="Proxima Nova"/>
                <a:sym typeface="Proxima Nova"/>
              </a:rPr>
              <a:t>October</a:t>
            </a:r>
            <a:endParaRPr sz="1600" b="1">
              <a:solidFill>
                <a:srgbClr val="FFFFFF"/>
              </a:solidFill>
              <a:latin typeface="Proxima Nova"/>
              <a:ea typeface="Proxima Nova"/>
              <a:cs typeface="Proxima Nova"/>
              <a:sym typeface="Proxima Nova"/>
            </a:endParaRPr>
          </a:p>
        </p:txBody>
      </p:sp>
      <p:grpSp>
        <p:nvGrpSpPr>
          <p:cNvPr id="120" name="Shape 120"/>
          <p:cNvGrpSpPr/>
          <p:nvPr/>
        </p:nvGrpSpPr>
        <p:grpSpPr>
          <a:xfrm>
            <a:off x="4267970" y="2030090"/>
            <a:ext cx="198900" cy="593656"/>
            <a:chOff x="3918084" y="1610215"/>
            <a:chExt cx="198900" cy="593656"/>
          </a:xfrm>
        </p:grpSpPr>
        <p:cxnSp>
          <p:nvCxnSpPr>
            <p:cNvPr id="121" name="Shape 121"/>
            <p:cNvCxnSpPr/>
            <p:nvPr/>
          </p:nvCxnSpPr>
          <p:spPr>
            <a:xfrm>
              <a:off x="4017546" y="1649171"/>
              <a:ext cx="0" cy="554700"/>
            </a:xfrm>
            <a:prstGeom prst="straightConnector1">
              <a:avLst/>
            </a:prstGeom>
            <a:noFill/>
            <a:ln w="9525" cap="flat" cmpd="sng">
              <a:solidFill>
                <a:schemeClr val="dk1"/>
              </a:solidFill>
              <a:prstDash val="solid"/>
              <a:round/>
              <a:headEnd type="none" w="sm" len="sm"/>
              <a:tailEnd type="none" w="sm" len="sm"/>
            </a:ln>
          </p:spPr>
        </p:cxnSp>
        <p:sp>
          <p:nvSpPr>
            <p:cNvPr id="122" name="Shape 122"/>
            <p:cNvSpPr/>
            <p:nvPr/>
          </p:nvSpPr>
          <p:spPr>
            <a:xfrm>
              <a:off x="3918084" y="1610215"/>
              <a:ext cx="198900" cy="198900"/>
            </a:xfrm>
            <a:prstGeom prst="ellipse">
              <a:avLst/>
            </a:prstGeom>
            <a:solidFill>
              <a:srgbClr val="98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23" name="Shape 123"/>
          <p:cNvSpPr txBox="1"/>
          <p:nvPr/>
        </p:nvSpPr>
        <p:spPr>
          <a:xfrm>
            <a:off x="3252526" y="991125"/>
            <a:ext cx="2587500" cy="9063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1600"/>
              </a:spcAft>
              <a:buNone/>
            </a:pPr>
            <a:r>
              <a:rPr lang="en" sz="2400">
                <a:solidFill>
                  <a:schemeClr val="dk1"/>
                </a:solidFill>
                <a:latin typeface="Proxima Nova"/>
                <a:ea typeface="Proxima Nova"/>
                <a:cs typeface="Proxima Nova"/>
                <a:sym typeface="Proxima Nova"/>
              </a:rPr>
              <a:t>Retrieve and clean up the data</a:t>
            </a:r>
            <a:endParaRPr sz="2400">
              <a:solidFill>
                <a:schemeClr val="dk1"/>
              </a:solidFill>
              <a:latin typeface="Proxima Nova"/>
              <a:ea typeface="Proxima Nova"/>
              <a:cs typeface="Proxima Nova"/>
              <a:sym typeface="Proxima Nova"/>
            </a:endParaRPr>
          </a:p>
        </p:txBody>
      </p:sp>
      <p:sp>
        <p:nvSpPr>
          <p:cNvPr id="124" name="Shape 124" descr="Background pointer shape in timeline graphic"/>
          <p:cNvSpPr/>
          <p:nvPr/>
        </p:nvSpPr>
        <p:spPr>
          <a:xfrm>
            <a:off x="5075318" y="2618875"/>
            <a:ext cx="2051100" cy="745500"/>
          </a:xfrm>
          <a:prstGeom prst="chevron">
            <a:avLst>
              <a:gd name="adj" fmla="val 50000"/>
            </a:avLst>
          </a:prstGeom>
          <a:solidFill>
            <a:srgbClr val="980000"/>
          </a:solidFill>
          <a:ln w="9525" cap="flat" cmpd="sng">
            <a:solidFill>
              <a:srgbClr val="FFFFFF"/>
            </a:solidFill>
            <a:prstDash val="solid"/>
            <a:round/>
            <a:headEnd type="none" w="sm" len="sm"/>
            <a:tailEnd type="none" w="sm" len="sm"/>
          </a:ln>
        </p:spPr>
        <p:txBody>
          <a:bodyPr spcFirstLastPara="1" wrap="square" lIns="121875" tIns="121875" rIns="121875" bIns="121875" anchor="ctr" anchorCtr="0">
            <a:noAutofit/>
          </a:bodyPr>
          <a:lstStyle/>
          <a:p>
            <a:pPr marL="0" lvl="0" indent="0">
              <a:spcBef>
                <a:spcPts val="0"/>
              </a:spcBef>
              <a:spcAft>
                <a:spcPts val="0"/>
              </a:spcAft>
              <a:buNone/>
            </a:pPr>
            <a:endParaRPr/>
          </a:p>
        </p:txBody>
      </p:sp>
      <p:sp>
        <p:nvSpPr>
          <p:cNvPr id="125" name="Shape 125"/>
          <p:cNvSpPr txBox="1"/>
          <p:nvPr/>
        </p:nvSpPr>
        <p:spPr>
          <a:xfrm>
            <a:off x="5365124" y="2756425"/>
            <a:ext cx="1315500" cy="470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latin typeface="Proxima Nova"/>
                <a:ea typeface="Proxima Nova"/>
                <a:cs typeface="Proxima Nova"/>
                <a:sym typeface="Proxima Nova"/>
              </a:rPr>
              <a:t>November</a:t>
            </a:r>
            <a:endParaRPr sz="1600" b="1">
              <a:solidFill>
                <a:srgbClr val="FFFFFF"/>
              </a:solidFill>
              <a:latin typeface="Proxima Nova"/>
              <a:ea typeface="Proxima Nova"/>
              <a:cs typeface="Proxima Nova"/>
              <a:sym typeface="Proxima Nova"/>
            </a:endParaRPr>
          </a:p>
        </p:txBody>
      </p:sp>
      <p:grpSp>
        <p:nvGrpSpPr>
          <p:cNvPr id="126" name="Shape 126"/>
          <p:cNvGrpSpPr/>
          <p:nvPr/>
        </p:nvGrpSpPr>
        <p:grpSpPr>
          <a:xfrm>
            <a:off x="5921495" y="3358833"/>
            <a:ext cx="198900" cy="593656"/>
            <a:chOff x="5958946" y="2938958"/>
            <a:chExt cx="198900" cy="593656"/>
          </a:xfrm>
        </p:grpSpPr>
        <p:cxnSp>
          <p:nvCxnSpPr>
            <p:cNvPr id="127" name="Shape 127"/>
            <p:cNvCxnSpPr/>
            <p:nvPr/>
          </p:nvCxnSpPr>
          <p:spPr>
            <a:xfrm rot="10800000">
              <a:off x="6058409" y="2938958"/>
              <a:ext cx="0" cy="554700"/>
            </a:xfrm>
            <a:prstGeom prst="straightConnector1">
              <a:avLst/>
            </a:prstGeom>
            <a:noFill/>
            <a:ln w="9525" cap="flat" cmpd="sng">
              <a:solidFill>
                <a:schemeClr val="dk1"/>
              </a:solidFill>
              <a:prstDash val="solid"/>
              <a:round/>
              <a:headEnd type="none" w="sm" len="sm"/>
              <a:tailEnd type="none" w="sm" len="sm"/>
            </a:ln>
          </p:spPr>
        </p:cxnSp>
        <p:sp>
          <p:nvSpPr>
            <p:cNvPr id="128" name="Shape 128"/>
            <p:cNvSpPr/>
            <p:nvPr/>
          </p:nvSpPr>
          <p:spPr>
            <a:xfrm rot="10800000" flipH="1">
              <a:off x="5958946" y="3333714"/>
              <a:ext cx="198900" cy="198900"/>
            </a:xfrm>
            <a:prstGeom prst="ellipse">
              <a:avLst/>
            </a:prstGeom>
            <a:solidFill>
              <a:srgbClr val="98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29" name="Shape 129"/>
          <p:cNvSpPr txBox="1"/>
          <p:nvPr/>
        </p:nvSpPr>
        <p:spPr>
          <a:xfrm>
            <a:off x="5075325" y="4084500"/>
            <a:ext cx="2587500" cy="9063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1600"/>
              </a:spcAft>
              <a:buNone/>
            </a:pPr>
            <a:r>
              <a:rPr lang="en" sz="2400">
                <a:solidFill>
                  <a:schemeClr val="dk1"/>
                </a:solidFill>
                <a:latin typeface="Proxima Nova"/>
                <a:ea typeface="Proxima Nova"/>
                <a:cs typeface="Proxima Nova"/>
                <a:sym typeface="Proxima Nova"/>
              </a:rPr>
              <a:t>Data Calculations and Analysis</a:t>
            </a:r>
            <a:endParaRPr sz="2400">
              <a:solidFill>
                <a:schemeClr val="dk1"/>
              </a:solidFill>
              <a:latin typeface="Proxima Nova"/>
              <a:ea typeface="Proxima Nova"/>
              <a:cs typeface="Proxima Nova"/>
              <a:sym typeface="Proxima Nova"/>
            </a:endParaRPr>
          </a:p>
        </p:txBody>
      </p:sp>
      <p:sp>
        <p:nvSpPr>
          <p:cNvPr id="130" name="Shape 130" descr="Background pointer shape in timeline graphic"/>
          <p:cNvSpPr/>
          <p:nvPr/>
        </p:nvSpPr>
        <p:spPr>
          <a:xfrm>
            <a:off x="6730238" y="2618875"/>
            <a:ext cx="2051100" cy="745500"/>
          </a:xfrm>
          <a:prstGeom prst="chevron">
            <a:avLst>
              <a:gd name="adj" fmla="val 50000"/>
            </a:avLst>
          </a:prstGeom>
          <a:solidFill>
            <a:srgbClr val="980000"/>
          </a:solidFill>
          <a:ln w="9525" cap="flat" cmpd="sng">
            <a:solidFill>
              <a:srgbClr val="FFFFFF"/>
            </a:solidFill>
            <a:prstDash val="solid"/>
            <a:round/>
            <a:headEnd type="none" w="sm" len="sm"/>
            <a:tailEnd type="none" w="sm" len="sm"/>
          </a:ln>
        </p:spPr>
        <p:txBody>
          <a:bodyPr spcFirstLastPara="1" wrap="square" lIns="121875" tIns="121875" rIns="121875" bIns="121875" anchor="ctr" anchorCtr="0">
            <a:noAutofit/>
          </a:bodyPr>
          <a:lstStyle/>
          <a:p>
            <a:pPr marL="0" lvl="0" indent="0">
              <a:spcBef>
                <a:spcPts val="0"/>
              </a:spcBef>
              <a:spcAft>
                <a:spcPts val="0"/>
              </a:spcAft>
              <a:buNone/>
            </a:pPr>
            <a:endParaRPr/>
          </a:p>
        </p:txBody>
      </p:sp>
      <p:sp>
        <p:nvSpPr>
          <p:cNvPr id="131" name="Shape 131"/>
          <p:cNvSpPr txBox="1"/>
          <p:nvPr/>
        </p:nvSpPr>
        <p:spPr>
          <a:xfrm>
            <a:off x="7059937" y="2756425"/>
            <a:ext cx="1315500" cy="4704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latin typeface="Proxima Nova"/>
                <a:ea typeface="Proxima Nova"/>
                <a:cs typeface="Proxima Nova"/>
                <a:sym typeface="Proxima Nova"/>
              </a:rPr>
              <a:t>December</a:t>
            </a:r>
            <a:endParaRPr sz="1600" b="1">
              <a:solidFill>
                <a:srgbClr val="FFFFFF"/>
              </a:solidFill>
              <a:latin typeface="Proxima Nova"/>
              <a:ea typeface="Proxima Nova"/>
              <a:cs typeface="Proxima Nova"/>
              <a:sym typeface="Proxima Nova"/>
            </a:endParaRPr>
          </a:p>
        </p:txBody>
      </p:sp>
      <p:grpSp>
        <p:nvGrpSpPr>
          <p:cNvPr id="132" name="Shape 132"/>
          <p:cNvGrpSpPr/>
          <p:nvPr/>
        </p:nvGrpSpPr>
        <p:grpSpPr>
          <a:xfrm>
            <a:off x="7618232" y="2030090"/>
            <a:ext cx="198900" cy="593656"/>
            <a:chOff x="3918084" y="1610215"/>
            <a:chExt cx="198900" cy="593656"/>
          </a:xfrm>
        </p:grpSpPr>
        <p:cxnSp>
          <p:nvCxnSpPr>
            <p:cNvPr id="133" name="Shape 133"/>
            <p:cNvCxnSpPr/>
            <p:nvPr/>
          </p:nvCxnSpPr>
          <p:spPr>
            <a:xfrm>
              <a:off x="4017546" y="1649171"/>
              <a:ext cx="0" cy="554700"/>
            </a:xfrm>
            <a:prstGeom prst="straightConnector1">
              <a:avLst/>
            </a:prstGeom>
            <a:noFill/>
            <a:ln w="9525" cap="flat" cmpd="sng">
              <a:solidFill>
                <a:schemeClr val="dk1"/>
              </a:solidFill>
              <a:prstDash val="solid"/>
              <a:round/>
              <a:headEnd type="none" w="sm" len="sm"/>
              <a:tailEnd type="none" w="sm" len="sm"/>
            </a:ln>
          </p:spPr>
        </p:cxnSp>
        <p:sp>
          <p:nvSpPr>
            <p:cNvPr id="134" name="Shape 134"/>
            <p:cNvSpPr/>
            <p:nvPr/>
          </p:nvSpPr>
          <p:spPr>
            <a:xfrm>
              <a:off x="3918084" y="1610215"/>
              <a:ext cx="198900" cy="198900"/>
            </a:xfrm>
            <a:prstGeom prst="ellipse">
              <a:avLst/>
            </a:prstGeom>
            <a:solidFill>
              <a:srgbClr val="98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35" name="Shape 135"/>
          <p:cNvSpPr txBox="1"/>
          <p:nvPr/>
        </p:nvSpPr>
        <p:spPr>
          <a:xfrm>
            <a:off x="6458600" y="991125"/>
            <a:ext cx="2685300" cy="9063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1600"/>
              </a:spcAft>
              <a:buNone/>
            </a:pPr>
            <a:r>
              <a:rPr lang="en" sz="2400">
                <a:solidFill>
                  <a:schemeClr val="dk1"/>
                </a:solidFill>
                <a:latin typeface="Proxima Nova"/>
                <a:ea typeface="Proxima Nova"/>
                <a:cs typeface="Proxima Nova"/>
                <a:sym typeface="Proxima Nova"/>
              </a:rPr>
              <a:t>Write and disseminate report</a:t>
            </a:r>
            <a:endParaRPr sz="2400">
              <a:solidFill>
                <a:schemeClr val="dk1"/>
              </a:solidFill>
              <a:latin typeface="Proxima Nova"/>
              <a:ea typeface="Proxima Nova"/>
              <a:cs typeface="Proxima Nova"/>
              <a:sym typeface="Proxima Nova"/>
            </a:endParaRPr>
          </a:p>
        </p:txBody>
      </p:sp>
      <p:pic>
        <p:nvPicPr>
          <p:cNvPr id="136" name="Shape 136"/>
          <p:cNvPicPr preferRelativeResize="0"/>
          <p:nvPr/>
        </p:nvPicPr>
        <p:blipFill rotWithShape="1">
          <a:blip r:embed="rId2">
            <a:alphaModFix/>
          </a:blip>
          <a:srcRect/>
          <a:stretch/>
        </p:blipFill>
        <p:spPr>
          <a:xfrm>
            <a:off x="7618235" y="2986200"/>
            <a:ext cx="1525200" cy="2157300"/>
          </a:xfrm>
          <a:prstGeom prst="rect">
            <a:avLst/>
          </a:prstGeom>
          <a:noFill/>
          <a:ln>
            <a:noFill/>
          </a:ln>
        </p:spPr>
      </p:pic>
      <p:sp>
        <p:nvSpPr>
          <p:cNvPr id="137" name="Shape 137"/>
          <p:cNvSpPr txBox="1"/>
          <p:nvPr/>
        </p:nvSpPr>
        <p:spPr>
          <a:xfrm>
            <a:off x="1233900" y="136475"/>
            <a:ext cx="6676200" cy="661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000">
                <a:solidFill>
                  <a:schemeClr val="accent3"/>
                </a:solidFill>
              </a:rPr>
              <a:t>Project Timeline</a:t>
            </a:r>
            <a:endParaRPr sz="3000">
              <a:solidFill>
                <a:schemeClr val="accent3"/>
              </a:solidFill>
              <a:latin typeface="Proxima Nova"/>
              <a:ea typeface="Proxima Nova"/>
              <a:cs typeface="Proxima Nova"/>
              <a:sym typeface="Proxima Nova"/>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ustom Layout 4">
  <p:cSld name="CUSTOM_3">
    <p:spTree>
      <p:nvGrpSpPr>
        <p:cNvPr id="1" name="Shape 138"/>
        <p:cNvGrpSpPr/>
        <p:nvPr/>
      </p:nvGrpSpPr>
      <p:grpSpPr>
        <a:xfrm>
          <a:off x="0" y="0"/>
          <a:ext cx="0" cy="0"/>
          <a:chOff x="0" y="0"/>
          <a:chExt cx="0" cy="0"/>
        </a:xfrm>
      </p:grpSpPr>
      <p:cxnSp>
        <p:nvCxnSpPr>
          <p:cNvPr id="139" name="Shape 139"/>
          <p:cNvCxnSpPr/>
          <p:nvPr/>
        </p:nvCxnSpPr>
        <p:spPr>
          <a:xfrm>
            <a:off x="425013" y="2598633"/>
            <a:ext cx="3891000" cy="0"/>
          </a:xfrm>
          <a:prstGeom prst="straightConnector1">
            <a:avLst/>
          </a:prstGeom>
          <a:noFill/>
          <a:ln w="19050" cap="flat" cmpd="sng">
            <a:solidFill>
              <a:srgbClr val="980000"/>
            </a:solidFill>
            <a:prstDash val="solid"/>
            <a:round/>
            <a:headEnd type="none" w="sm" len="sm"/>
            <a:tailEnd type="none" w="sm" len="sm"/>
          </a:ln>
        </p:spPr>
      </p:cxnSp>
      <p:cxnSp>
        <p:nvCxnSpPr>
          <p:cNvPr id="140" name="Shape 140"/>
          <p:cNvCxnSpPr/>
          <p:nvPr/>
        </p:nvCxnSpPr>
        <p:spPr>
          <a:xfrm>
            <a:off x="4905450" y="2598633"/>
            <a:ext cx="3891000" cy="0"/>
          </a:xfrm>
          <a:prstGeom prst="straightConnector1">
            <a:avLst/>
          </a:prstGeom>
          <a:noFill/>
          <a:ln w="19050" cap="flat" cmpd="sng">
            <a:solidFill>
              <a:srgbClr val="980000"/>
            </a:solidFill>
            <a:prstDash val="solid"/>
            <a:round/>
            <a:headEnd type="none" w="sm" len="sm"/>
            <a:tailEnd type="none" w="sm" len="sm"/>
          </a:ln>
        </p:spPr>
      </p:cxnSp>
      <p:pic>
        <p:nvPicPr>
          <p:cNvPr id="141" name="Shape 141" descr="1297577677481_ORIGINAL.jpg"/>
          <p:cNvPicPr preferRelativeResize="0"/>
          <p:nvPr/>
        </p:nvPicPr>
        <p:blipFill rotWithShape="1">
          <a:blip r:embed="rId2">
            <a:alphaModFix/>
          </a:blip>
          <a:srcRect t="13546" b="13546"/>
          <a:stretch/>
        </p:blipFill>
        <p:spPr>
          <a:xfrm>
            <a:off x="425023" y="397950"/>
            <a:ext cx="3890968" cy="1998800"/>
          </a:xfrm>
          <a:prstGeom prst="rect">
            <a:avLst/>
          </a:prstGeom>
          <a:noFill/>
          <a:ln>
            <a:noFill/>
          </a:ln>
        </p:spPr>
      </p:pic>
      <p:sp>
        <p:nvSpPr>
          <p:cNvPr id="142" name="Shape 142"/>
          <p:cNvSpPr txBox="1"/>
          <p:nvPr/>
        </p:nvSpPr>
        <p:spPr>
          <a:xfrm>
            <a:off x="318844" y="4228050"/>
            <a:ext cx="3999900" cy="6393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1600"/>
              </a:spcAft>
              <a:buNone/>
            </a:pPr>
            <a:endParaRPr sz="1200">
              <a:solidFill>
                <a:srgbClr val="424242"/>
              </a:solidFill>
              <a:latin typeface="Proxima Nova"/>
              <a:ea typeface="Proxima Nova"/>
              <a:cs typeface="Proxima Nova"/>
              <a:sym typeface="Proxima Nova"/>
            </a:endParaRPr>
          </a:p>
        </p:txBody>
      </p:sp>
      <p:pic>
        <p:nvPicPr>
          <p:cNvPr id="143" name="Shape 143" descr="acc1.jpg"/>
          <p:cNvPicPr preferRelativeResize="0"/>
          <p:nvPr/>
        </p:nvPicPr>
        <p:blipFill rotWithShape="1">
          <a:blip r:embed="rId3">
            <a:alphaModFix/>
          </a:blip>
          <a:srcRect t="15753" b="15753"/>
          <a:stretch/>
        </p:blipFill>
        <p:spPr>
          <a:xfrm>
            <a:off x="4941300" y="408675"/>
            <a:ext cx="3891000" cy="1998804"/>
          </a:xfrm>
          <a:prstGeom prst="rect">
            <a:avLst/>
          </a:prstGeom>
          <a:noFill/>
          <a:ln>
            <a:noFill/>
          </a:ln>
        </p:spPr>
      </p:pic>
      <p:sp>
        <p:nvSpPr>
          <p:cNvPr id="144" name="Shape 144"/>
          <p:cNvSpPr txBox="1">
            <a:spLocks noGrp="1"/>
          </p:cNvSpPr>
          <p:nvPr>
            <p:ph type="title"/>
          </p:nvPr>
        </p:nvSpPr>
        <p:spPr>
          <a:xfrm>
            <a:off x="425013" y="2679850"/>
            <a:ext cx="3891000" cy="451500"/>
          </a:xfrm>
          <a:prstGeom prst="rect">
            <a:avLst/>
          </a:prstGeom>
        </p:spPr>
        <p:txBody>
          <a:bodyPr spcFirstLastPara="1" wrap="square" lIns="91425" tIns="91425" rIns="91425" bIns="91425" anchor="t" anchorCtr="0"/>
          <a:lstStyle>
            <a:lvl1pPr lvl="0" rtl="0">
              <a:spcBef>
                <a:spcPts val="0"/>
              </a:spcBef>
              <a:spcAft>
                <a:spcPts val="0"/>
              </a:spcAft>
              <a:buNone/>
              <a:defRPr sz="3000"/>
            </a:lvl1pPr>
            <a:lvl2pPr lvl="1" rtl="0">
              <a:spcBef>
                <a:spcPts val="0"/>
              </a:spcBef>
              <a:spcAft>
                <a:spcPts val="0"/>
              </a:spcAft>
              <a:buNone/>
              <a:defRPr sz="3000"/>
            </a:lvl2pPr>
            <a:lvl3pPr lvl="2" rtl="0">
              <a:spcBef>
                <a:spcPts val="0"/>
              </a:spcBef>
              <a:spcAft>
                <a:spcPts val="0"/>
              </a:spcAft>
              <a:buNone/>
              <a:defRPr sz="3000"/>
            </a:lvl3pPr>
            <a:lvl4pPr lvl="3" rtl="0">
              <a:spcBef>
                <a:spcPts val="0"/>
              </a:spcBef>
              <a:spcAft>
                <a:spcPts val="0"/>
              </a:spcAft>
              <a:buNone/>
              <a:defRPr sz="3000"/>
            </a:lvl4pPr>
            <a:lvl5pPr lvl="4" rtl="0">
              <a:spcBef>
                <a:spcPts val="0"/>
              </a:spcBef>
              <a:spcAft>
                <a:spcPts val="0"/>
              </a:spcAft>
              <a:buNone/>
              <a:defRPr sz="3000"/>
            </a:lvl5pPr>
            <a:lvl6pPr lvl="5" rtl="0">
              <a:spcBef>
                <a:spcPts val="0"/>
              </a:spcBef>
              <a:spcAft>
                <a:spcPts val="0"/>
              </a:spcAft>
              <a:buNone/>
              <a:defRPr sz="3000"/>
            </a:lvl6pPr>
            <a:lvl7pPr lvl="6" rtl="0">
              <a:spcBef>
                <a:spcPts val="0"/>
              </a:spcBef>
              <a:spcAft>
                <a:spcPts val="0"/>
              </a:spcAft>
              <a:buNone/>
              <a:defRPr sz="3000"/>
            </a:lvl7pPr>
            <a:lvl8pPr lvl="7" rtl="0">
              <a:spcBef>
                <a:spcPts val="0"/>
              </a:spcBef>
              <a:spcAft>
                <a:spcPts val="0"/>
              </a:spcAft>
              <a:buNone/>
              <a:defRPr sz="3000"/>
            </a:lvl8pPr>
            <a:lvl9pPr lvl="8" rtl="0">
              <a:spcBef>
                <a:spcPts val="0"/>
              </a:spcBef>
              <a:spcAft>
                <a:spcPts val="0"/>
              </a:spcAft>
              <a:buNone/>
              <a:defRPr sz="3000"/>
            </a:lvl9pPr>
          </a:lstStyle>
          <a:p>
            <a:endParaRPr/>
          </a:p>
        </p:txBody>
      </p:sp>
      <p:sp>
        <p:nvSpPr>
          <p:cNvPr id="145" name="Shape 145"/>
          <p:cNvSpPr txBox="1">
            <a:spLocks noGrp="1"/>
          </p:cNvSpPr>
          <p:nvPr>
            <p:ph type="title" idx="2"/>
          </p:nvPr>
        </p:nvSpPr>
        <p:spPr>
          <a:xfrm>
            <a:off x="4905450" y="2789775"/>
            <a:ext cx="3891000" cy="451500"/>
          </a:xfrm>
          <a:prstGeom prst="rect">
            <a:avLst/>
          </a:prstGeom>
        </p:spPr>
        <p:txBody>
          <a:bodyPr spcFirstLastPara="1" wrap="square" lIns="91425" tIns="91425" rIns="91425" bIns="91425" anchor="t" anchorCtr="0"/>
          <a:lstStyle>
            <a:lvl1pPr lvl="0" rtl="0">
              <a:spcBef>
                <a:spcPts val="0"/>
              </a:spcBef>
              <a:spcAft>
                <a:spcPts val="0"/>
              </a:spcAft>
              <a:buNone/>
              <a:defRPr sz="3000"/>
            </a:lvl1pPr>
            <a:lvl2pPr lvl="1" rtl="0">
              <a:spcBef>
                <a:spcPts val="0"/>
              </a:spcBef>
              <a:spcAft>
                <a:spcPts val="0"/>
              </a:spcAft>
              <a:buNone/>
              <a:defRPr sz="3000"/>
            </a:lvl2pPr>
            <a:lvl3pPr lvl="2" rtl="0">
              <a:spcBef>
                <a:spcPts val="0"/>
              </a:spcBef>
              <a:spcAft>
                <a:spcPts val="0"/>
              </a:spcAft>
              <a:buNone/>
              <a:defRPr sz="3000"/>
            </a:lvl3pPr>
            <a:lvl4pPr lvl="3" rtl="0">
              <a:spcBef>
                <a:spcPts val="0"/>
              </a:spcBef>
              <a:spcAft>
                <a:spcPts val="0"/>
              </a:spcAft>
              <a:buNone/>
              <a:defRPr sz="3000"/>
            </a:lvl4pPr>
            <a:lvl5pPr lvl="4" rtl="0">
              <a:spcBef>
                <a:spcPts val="0"/>
              </a:spcBef>
              <a:spcAft>
                <a:spcPts val="0"/>
              </a:spcAft>
              <a:buNone/>
              <a:defRPr sz="3000"/>
            </a:lvl5pPr>
            <a:lvl6pPr lvl="5" rtl="0">
              <a:spcBef>
                <a:spcPts val="0"/>
              </a:spcBef>
              <a:spcAft>
                <a:spcPts val="0"/>
              </a:spcAft>
              <a:buNone/>
              <a:defRPr sz="3000"/>
            </a:lvl6pPr>
            <a:lvl7pPr lvl="6" rtl="0">
              <a:spcBef>
                <a:spcPts val="0"/>
              </a:spcBef>
              <a:spcAft>
                <a:spcPts val="0"/>
              </a:spcAft>
              <a:buNone/>
              <a:defRPr sz="3000"/>
            </a:lvl7pPr>
            <a:lvl8pPr lvl="7" rtl="0">
              <a:spcBef>
                <a:spcPts val="0"/>
              </a:spcBef>
              <a:spcAft>
                <a:spcPts val="0"/>
              </a:spcAft>
              <a:buNone/>
              <a:defRPr sz="3000"/>
            </a:lvl8pPr>
            <a:lvl9pPr lvl="8" rtl="0">
              <a:spcBef>
                <a:spcPts val="0"/>
              </a:spcBef>
              <a:spcAft>
                <a:spcPts val="0"/>
              </a:spcAft>
              <a:buNone/>
              <a:defRPr sz="3000"/>
            </a:lvl9pPr>
          </a:lstStyle>
          <a:p>
            <a:endParaRPr/>
          </a:p>
        </p:txBody>
      </p:sp>
      <p:sp>
        <p:nvSpPr>
          <p:cNvPr id="146" name="Shape 146"/>
          <p:cNvSpPr txBox="1">
            <a:spLocks noGrp="1"/>
          </p:cNvSpPr>
          <p:nvPr>
            <p:ph type="subTitle" idx="1"/>
          </p:nvPr>
        </p:nvSpPr>
        <p:spPr>
          <a:xfrm>
            <a:off x="460863" y="3739900"/>
            <a:ext cx="3819300" cy="639300"/>
          </a:xfrm>
          <a:prstGeom prst="rect">
            <a:avLst/>
          </a:prstGeom>
        </p:spPr>
        <p:txBody>
          <a:bodyPr spcFirstLastPara="1" wrap="square" lIns="91425" tIns="91425" rIns="91425" bIns="91425" anchor="t" anchorCtr="0"/>
          <a:lstStyle>
            <a:lvl1pPr lvl="0" rtl="0">
              <a:spcBef>
                <a:spcPts val="0"/>
              </a:spcBef>
              <a:spcAft>
                <a:spcPts val="0"/>
              </a:spcAft>
              <a:buNone/>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a:endParaRPr/>
          </a:p>
        </p:txBody>
      </p:sp>
      <p:sp>
        <p:nvSpPr>
          <p:cNvPr id="147" name="Shape 147"/>
          <p:cNvSpPr txBox="1">
            <a:spLocks noGrp="1"/>
          </p:cNvSpPr>
          <p:nvPr>
            <p:ph type="subTitle" idx="3"/>
          </p:nvPr>
        </p:nvSpPr>
        <p:spPr>
          <a:xfrm>
            <a:off x="4905450" y="3739900"/>
            <a:ext cx="3819300" cy="1127400"/>
          </a:xfrm>
          <a:prstGeom prst="rect">
            <a:avLst/>
          </a:prstGeom>
        </p:spPr>
        <p:txBody>
          <a:bodyPr spcFirstLastPara="1" wrap="square" lIns="91425" tIns="91425" rIns="91425" bIns="91425" anchor="t" anchorCtr="0"/>
          <a:lstStyle>
            <a:lvl1pPr lvl="0" rtl="0">
              <a:spcBef>
                <a:spcPts val="0"/>
              </a:spcBef>
              <a:spcAft>
                <a:spcPts val="0"/>
              </a:spcAft>
              <a:buNone/>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1600"/>
              </a:spcAft>
              <a:buNone/>
              <a:defRPr/>
            </a:lvl9pPr>
          </a:lstStyle>
          <a:p>
            <a:endParaRPr/>
          </a:p>
        </p:txBody>
      </p:sp>
      <p:pic>
        <p:nvPicPr>
          <p:cNvPr id="148" name="Shape 148"/>
          <p:cNvPicPr preferRelativeResize="0"/>
          <p:nvPr/>
        </p:nvPicPr>
        <p:blipFill rotWithShape="1">
          <a:blip r:embed="rId4">
            <a:alphaModFix/>
          </a:blip>
          <a:srcRect/>
          <a:stretch/>
        </p:blipFill>
        <p:spPr>
          <a:xfrm>
            <a:off x="7618810" y="2986200"/>
            <a:ext cx="1525200" cy="215730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ustom Layout 5">
  <p:cSld name="CUSTOM_4">
    <p:spTree>
      <p:nvGrpSpPr>
        <p:cNvPr id="1" name="Shape 149"/>
        <p:cNvGrpSpPr/>
        <p:nvPr/>
      </p:nvGrpSpPr>
      <p:grpSpPr>
        <a:xfrm>
          <a:off x="0" y="0"/>
          <a:ext cx="0" cy="0"/>
          <a:chOff x="0" y="0"/>
          <a:chExt cx="0" cy="0"/>
        </a:xfrm>
      </p:grpSpPr>
      <p:sp>
        <p:nvSpPr>
          <p:cNvPr id="150" name="Shape 150"/>
          <p:cNvSpPr txBox="1"/>
          <p:nvPr/>
        </p:nvSpPr>
        <p:spPr>
          <a:xfrm>
            <a:off x="311700" y="631800"/>
            <a:ext cx="2808000" cy="755700"/>
          </a:xfrm>
          <a:prstGeom prst="rect">
            <a:avLst/>
          </a:prstGeom>
          <a:noFill/>
          <a:ln>
            <a:noFill/>
          </a:ln>
        </p:spPr>
        <p:txBody>
          <a:bodyPr spcFirstLastPara="1" wrap="square" lIns="91425" tIns="91425" rIns="91425" bIns="91425" anchor="b" anchorCtr="0">
            <a:noAutofit/>
          </a:bodyPr>
          <a:lstStyle/>
          <a:p>
            <a:pPr marL="0" lvl="0" indent="0" rtl="0">
              <a:spcBef>
                <a:spcPts val="0"/>
              </a:spcBef>
              <a:spcAft>
                <a:spcPts val="0"/>
              </a:spcAft>
              <a:buNone/>
            </a:pPr>
            <a:r>
              <a:rPr lang="en" sz="3000">
                <a:solidFill>
                  <a:srgbClr val="980000"/>
                </a:solidFill>
                <a:latin typeface="Proxima Nova"/>
                <a:ea typeface="Proxima Nova"/>
                <a:cs typeface="Proxima Nova"/>
                <a:sym typeface="Proxima Nova"/>
              </a:rPr>
              <a:t>Contact</a:t>
            </a:r>
            <a:endParaRPr sz="3000">
              <a:solidFill>
                <a:srgbClr val="980000"/>
              </a:solidFill>
              <a:latin typeface="Proxima Nova"/>
              <a:ea typeface="Proxima Nova"/>
              <a:cs typeface="Proxima Nova"/>
              <a:sym typeface="Proxima Nova"/>
            </a:endParaRPr>
          </a:p>
        </p:txBody>
      </p:sp>
      <p:sp>
        <p:nvSpPr>
          <p:cNvPr id="151" name="Shape 151"/>
          <p:cNvSpPr txBox="1"/>
          <p:nvPr/>
        </p:nvSpPr>
        <p:spPr>
          <a:xfrm>
            <a:off x="311700" y="1618204"/>
            <a:ext cx="2808000" cy="29508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0"/>
              </a:spcAft>
              <a:buNone/>
            </a:pPr>
            <a:r>
              <a:rPr lang="en" b="1">
                <a:solidFill>
                  <a:srgbClr val="424242"/>
                </a:solidFill>
                <a:latin typeface="Proxima Nova"/>
                <a:ea typeface="Proxima Nova"/>
                <a:cs typeface="Proxima Nova"/>
                <a:sym typeface="Proxima Nova"/>
              </a:rPr>
              <a:t>Your Name</a:t>
            </a:r>
            <a:endParaRPr b="1">
              <a:solidFill>
                <a:srgbClr val="424242"/>
              </a:solidFill>
              <a:latin typeface="Proxima Nova"/>
              <a:ea typeface="Proxima Nova"/>
              <a:cs typeface="Proxima Nova"/>
              <a:sym typeface="Proxima Nova"/>
            </a:endParaRPr>
          </a:p>
          <a:p>
            <a:pPr marL="0" lvl="0" indent="0" rtl="0">
              <a:lnSpc>
                <a:spcPct val="115000"/>
              </a:lnSpc>
              <a:spcBef>
                <a:spcPts val="0"/>
              </a:spcBef>
              <a:spcAft>
                <a:spcPts val="0"/>
              </a:spcAft>
              <a:buNone/>
            </a:pPr>
            <a:r>
              <a:rPr lang="en">
                <a:solidFill>
                  <a:srgbClr val="424242"/>
                </a:solidFill>
                <a:latin typeface="Proxima Nova"/>
                <a:ea typeface="Proxima Nova"/>
                <a:cs typeface="Proxima Nova"/>
                <a:sym typeface="Proxima Nova"/>
              </a:rPr>
              <a:t>no_reply@example.com</a:t>
            </a:r>
            <a:endParaRPr>
              <a:solidFill>
                <a:srgbClr val="424242"/>
              </a:solidFill>
              <a:latin typeface="Proxima Nova"/>
              <a:ea typeface="Proxima Nova"/>
              <a:cs typeface="Proxima Nova"/>
              <a:sym typeface="Proxima Nova"/>
            </a:endParaRPr>
          </a:p>
          <a:p>
            <a:pPr marL="0" lvl="0" indent="0" rtl="0">
              <a:lnSpc>
                <a:spcPct val="115000"/>
              </a:lnSpc>
              <a:spcBef>
                <a:spcPts val="0"/>
              </a:spcBef>
              <a:spcAft>
                <a:spcPts val="0"/>
              </a:spcAft>
              <a:buNone/>
            </a:pPr>
            <a:r>
              <a:rPr lang="en">
                <a:solidFill>
                  <a:srgbClr val="424242"/>
                </a:solidFill>
                <a:latin typeface="Proxima Nova"/>
                <a:ea typeface="Proxima Nova"/>
                <a:cs typeface="Proxima Nova"/>
                <a:sym typeface="Proxima Nova"/>
              </a:rPr>
              <a:t>www.example.com</a:t>
            </a:r>
            <a:endParaRPr>
              <a:solidFill>
                <a:srgbClr val="424242"/>
              </a:solidFill>
              <a:latin typeface="Proxima Nova"/>
              <a:ea typeface="Proxima Nova"/>
              <a:cs typeface="Proxima Nova"/>
              <a:sym typeface="Proxima Nova"/>
            </a:endParaRPr>
          </a:p>
        </p:txBody>
      </p:sp>
      <p:pic>
        <p:nvPicPr>
          <p:cNvPr id="152" name="Shape 152" descr="Upward shot of Golden Gate Bridge against blue sky"/>
          <p:cNvPicPr preferRelativeResize="0"/>
          <p:nvPr/>
        </p:nvPicPr>
        <p:blipFill rotWithShape="1">
          <a:blip r:embed="rId2">
            <a:alphaModFix/>
          </a:blip>
          <a:srcRect l="19071" t="9" r="4853"/>
          <a:stretch/>
        </p:blipFill>
        <p:spPr>
          <a:xfrm>
            <a:off x="3274676" y="0"/>
            <a:ext cx="5869325" cy="5143504"/>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ustom Layout 6">
  <p:cSld name="CUSTOM_5">
    <p:spTree>
      <p:nvGrpSpPr>
        <p:cNvPr id="1" name="Shape 153"/>
        <p:cNvGrpSpPr/>
        <p:nvPr/>
      </p:nvGrpSpPr>
      <p:grpSpPr>
        <a:xfrm>
          <a:off x="0" y="0"/>
          <a:ext cx="0" cy="0"/>
          <a:chOff x="0" y="0"/>
          <a:chExt cx="0" cy="0"/>
        </a:xfrm>
      </p:grpSpPr>
      <p:sp>
        <p:nvSpPr>
          <p:cNvPr id="154" name="Shape 154"/>
          <p:cNvSpPr/>
          <p:nvPr/>
        </p:nvSpPr>
        <p:spPr>
          <a:xfrm>
            <a:off x="0" y="590600"/>
            <a:ext cx="9144000" cy="1890000"/>
          </a:xfrm>
          <a:prstGeom prst="rect">
            <a:avLst/>
          </a:prstGeom>
          <a:solidFill>
            <a:srgbClr val="E5D9D3"/>
          </a:solidFill>
          <a:ln w="9525" cap="flat" cmpd="sng">
            <a:solidFill>
              <a:srgbClr val="E5D9D3"/>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5" name="Shape 155"/>
          <p:cNvSpPr txBox="1">
            <a:spLocks noGrp="1"/>
          </p:cNvSpPr>
          <p:nvPr>
            <p:ph type="title"/>
          </p:nvPr>
        </p:nvSpPr>
        <p:spPr>
          <a:xfrm>
            <a:off x="1645200" y="1146050"/>
            <a:ext cx="5853600" cy="779100"/>
          </a:xfrm>
          <a:prstGeom prst="rect">
            <a:avLst/>
          </a:prstGeom>
        </p:spPr>
        <p:txBody>
          <a:bodyPr spcFirstLastPara="1" wrap="square" lIns="91425" tIns="91425" rIns="91425" bIns="91425" anchor="t" anchorCtr="0"/>
          <a:lstStyle>
            <a:lvl1pPr lvl="0" algn="ctr"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156" name="Shape 156"/>
          <p:cNvSpPr/>
          <p:nvPr/>
        </p:nvSpPr>
        <p:spPr>
          <a:xfrm>
            <a:off x="0" y="5045700"/>
            <a:ext cx="9144000" cy="97800"/>
          </a:xfrm>
          <a:prstGeom prst="rect">
            <a:avLst/>
          </a:prstGeom>
          <a:solidFill>
            <a:srgbClr val="8000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157" name="Shape 157"/>
          <p:cNvPicPr preferRelativeResize="0"/>
          <p:nvPr/>
        </p:nvPicPr>
        <p:blipFill rotWithShape="1">
          <a:blip r:embed="rId2">
            <a:alphaModFix/>
          </a:blip>
          <a:srcRect/>
          <a:stretch/>
        </p:blipFill>
        <p:spPr>
          <a:xfrm>
            <a:off x="7618810" y="2986200"/>
            <a:ext cx="1525200" cy="215730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ustom Layout 7">
  <p:cSld name="CUSTOM_6">
    <p:spTree>
      <p:nvGrpSpPr>
        <p:cNvPr id="1" name="Shape 158"/>
        <p:cNvGrpSpPr/>
        <p:nvPr/>
      </p:nvGrpSpPr>
      <p:grpSpPr>
        <a:xfrm>
          <a:off x="0" y="0"/>
          <a:ext cx="0" cy="0"/>
          <a:chOff x="0" y="0"/>
          <a:chExt cx="0" cy="0"/>
        </a:xfrm>
      </p:grpSpPr>
      <p:pic>
        <p:nvPicPr>
          <p:cNvPr id="159" name="Shape 159" descr="Overhead shot of hand holding cup of light-colored tea with lemon slices floating in it"/>
          <p:cNvPicPr preferRelativeResize="0"/>
          <p:nvPr/>
        </p:nvPicPr>
        <p:blipFill rotWithShape="1">
          <a:blip r:embed="rId2">
            <a:alphaModFix/>
          </a:blip>
          <a:srcRect t="21892" r="28825" b="38539"/>
          <a:stretch/>
        </p:blipFill>
        <p:spPr>
          <a:xfrm>
            <a:off x="433825" y="359800"/>
            <a:ext cx="3795004" cy="1397400"/>
          </a:xfrm>
          <a:prstGeom prst="rect">
            <a:avLst/>
          </a:prstGeom>
          <a:noFill/>
          <a:ln>
            <a:noFill/>
          </a:ln>
        </p:spPr>
      </p:pic>
      <p:pic>
        <p:nvPicPr>
          <p:cNvPr id="160" name="Shape 160" descr="Bunch of dark blue grapes on a vine"/>
          <p:cNvPicPr preferRelativeResize="0"/>
          <p:nvPr/>
        </p:nvPicPr>
        <p:blipFill rotWithShape="1">
          <a:blip r:embed="rId3">
            <a:alphaModFix/>
          </a:blip>
          <a:srcRect t="12214" b="37538"/>
          <a:stretch/>
        </p:blipFill>
        <p:spPr>
          <a:xfrm>
            <a:off x="433775" y="1886650"/>
            <a:ext cx="3795002" cy="2859650"/>
          </a:xfrm>
          <a:prstGeom prst="rect">
            <a:avLst/>
          </a:prstGeom>
          <a:noFill/>
          <a:ln>
            <a:noFill/>
          </a:ln>
        </p:spPr>
      </p:pic>
      <p:pic>
        <p:nvPicPr>
          <p:cNvPr id="161" name="Shape 161" descr="Overhead shot of wooden table with cast iron pan and various spices on it"/>
          <p:cNvPicPr preferRelativeResize="0"/>
          <p:nvPr/>
        </p:nvPicPr>
        <p:blipFill rotWithShape="1">
          <a:blip r:embed="rId4">
            <a:alphaModFix/>
          </a:blip>
          <a:srcRect l="35811" t="5210" r="34812" b="3846"/>
          <a:stretch/>
        </p:blipFill>
        <p:spPr>
          <a:xfrm>
            <a:off x="4356064" y="359800"/>
            <a:ext cx="2146499" cy="4394403"/>
          </a:xfrm>
          <a:prstGeom prst="rect">
            <a:avLst/>
          </a:prstGeom>
          <a:noFill/>
          <a:ln>
            <a:noFill/>
          </a:ln>
        </p:spPr>
      </p:pic>
      <p:pic>
        <p:nvPicPr>
          <p:cNvPr id="162" name="Shape 162" descr="Red onion sliced in half. Peppercorns in foreground. Parsley leaves in background."/>
          <p:cNvPicPr preferRelativeResize="0"/>
          <p:nvPr/>
        </p:nvPicPr>
        <p:blipFill rotWithShape="1">
          <a:blip r:embed="rId5">
            <a:alphaModFix/>
          </a:blip>
          <a:srcRect l="23477" r="45348" b="3651"/>
          <a:stretch/>
        </p:blipFill>
        <p:spPr>
          <a:xfrm>
            <a:off x="6629825" y="359800"/>
            <a:ext cx="2146498" cy="4402301"/>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63"/>
        <p:cNvGrpSpPr/>
        <p:nvPr/>
      </p:nvGrpSpPr>
      <p:grpSpPr>
        <a:xfrm>
          <a:off x="0" y="0"/>
          <a:ext cx="0" cy="0"/>
          <a:chOff x="0" y="0"/>
          <a:chExt cx="0" cy="0"/>
        </a:xfrm>
      </p:grpSpPr>
      <p:sp>
        <p:nvSpPr>
          <p:cNvPr id="164" name="Shape 164"/>
          <p:cNvSpPr/>
          <p:nvPr/>
        </p:nvSpPr>
        <p:spPr>
          <a:xfrm>
            <a:off x="4572000" y="75"/>
            <a:ext cx="4572000" cy="5143500"/>
          </a:xfrm>
          <a:prstGeom prst="rect">
            <a:avLst/>
          </a:prstGeom>
          <a:solidFill>
            <a:srgbClr val="E5D9D3"/>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5" name="Shape 165"/>
          <p:cNvSpPr txBox="1">
            <a:spLocks noGrp="1"/>
          </p:cNvSpPr>
          <p:nvPr>
            <p:ph type="title"/>
          </p:nvPr>
        </p:nvSpPr>
        <p:spPr>
          <a:xfrm>
            <a:off x="265500" y="1205825"/>
            <a:ext cx="4045200" cy="15096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166" name="Shape 166"/>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67" name="Shape 16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Clr>
                <a:schemeClr val="dk1"/>
              </a:buClr>
              <a:buSzPts val="1800"/>
              <a:buChar char="●"/>
              <a:defRPr>
                <a:solidFill>
                  <a:schemeClr val="dk1"/>
                </a:solidFill>
              </a:defRPr>
            </a:lvl1pPr>
            <a:lvl2pPr marL="914400" lvl="1" indent="-317500" rtl="0">
              <a:spcBef>
                <a:spcPts val="1600"/>
              </a:spcBef>
              <a:spcAft>
                <a:spcPts val="0"/>
              </a:spcAft>
              <a:buClr>
                <a:schemeClr val="dk1"/>
              </a:buClr>
              <a:buSzPts val="1400"/>
              <a:buChar char="○"/>
              <a:defRPr>
                <a:solidFill>
                  <a:schemeClr val="dk1"/>
                </a:solidFill>
              </a:defRPr>
            </a:lvl2pPr>
            <a:lvl3pPr marL="1371600" lvl="2" indent="-317500" rtl="0">
              <a:spcBef>
                <a:spcPts val="1600"/>
              </a:spcBef>
              <a:spcAft>
                <a:spcPts val="0"/>
              </a:spcAft>
              <a:buClr>
                <a:schemeClr val="dk1"/>
              </a:buClr>
              <a:buSzPts val="1400"/>
              <a:buChar char="■"/>
              <a:defRPr>
                <a:solidFill>
                  <a:schemeClr val="dk1"/>
                </a:solidFill>
              </a:defRPr>
            </a:lvl3pPr>
            <a:lvl4pPr marL="1828800" lvl="3" indent="-317500" rtl="0">
              <a:spcBef>
                <a:spcPts val="1600"/>
              </a:spcBef>
              <a:spcAft>
                <a:spcPts val="0"/>
              </a:spcAft>
              <a:buClr>
                <a:schemeClr val="dk1"/>
              </a:buClr>
              <a:buSzPts val="1400"/>
              <a:buChar char="●"/>
              <a:defRPr>
                <a:solidFill>
                  <a:schemeClr val="dk1"/>
                </a:solidFill>
              </a:defRPr>
            </a:lvl4pPr>
            <a:lvl5pPr marL="2286000" lvl="4" indent="-317500" rtl="0">
              <a:spcBef>
                <a:spcPts val="1600"/>
              </a:spcBef>
              <a:spcAft>
                <a:spcPts val="0"/>
              </a:spcAft>
              <a:buClr>
                <a:schemeClr val="dk1"/>
              </a:buClr>
              <a:buSzPts val="1400"/>
              <a:buChar char="○"/>
              <a:defRPr>
                <a:solidFill>
                  <a:schemeClr val="dk1"/>
                </a:solidFill>
              </a:defRPr>
            </a:lvl5pPr>
            <a:lvl6pPr marL="2743200" lvl="5" indent="-317500" rtl="0">
              <a:spcBef>
                <a:spcPts val="1600"/>
              </a:spcBef>
              <a:spcAft>
                <a:spcPts val="0"/>
              </a:spcAft>
              <a:buClr>
                <a:schemeClr val="dk1"/>
              </a:buClr>
              <a:buSzPts val="1400"/>
              <a:buChar char="■"/>
              <a:defRPr>
                <a:solidFill>
                  <a:schemeClr val="dk1"/>
                </a:solidFill>
              </a:defRPr>
            </a:lvl6pPr>
            <a:lvl7pPr marL="3200400" lvl="6" indent="-317500" rtl="0">
              <a:spcBef>
                <a:spcPts val="1600"/>
              </a:spcBef>
              <a:spcAft>
                <a:spcPts val="0"/>
              </a:spcAft>
              <a:buClr>
                <a:schemeClr val="dk1"/>
              </a:buClr>
              <a:buSzPts val="1400"/>
              <a:buChar char="●"/>
              <a:defRPr>
                <a:solidFill>
                  <a:schemeClr val="dk1"/>
                </a:solidFill>
              </a:defRPr>
            </a:lvl7pPr>
            <a:lvl8pPr marL="3657600" lvl="7" indent="-317500" rtl="0">
              <a:spcBef>
                <a:spcPts val="1600"/>
              </a:spcBef>
              <a:spcAft>
                <a:spcPts val="0"/>
              </a:spcAft>
              <a:buClr>
                <a:schemeClr val="dk1"/>
              </a:buClr>
              <a:buSzPts val="1400"/>
              <a:buChar char="○"/>
              <a:defRPr>
                <a:solidFill>
                  <a:schemeClr val="dk1"/>
                </a:solidFill>
              </a:defRPr>
            </a:lvl8pPr>
            <a:lvl9pPr marL="4114800" lvl="8" indent="-317500" rtl="0">
              <a:spcBef>
                <a:spcPts val="1600"/>
              </a:spcBef>
              <a:spcAft>
                <a:spcPts val="1600"/>
              </a:spcAft>
              <a:buClr>
                <a:schemeClr val="dk1"/>
              </a:buClr>
              <a:buSzPts val="1400"/>
              <a:buChar char="■"/>
              <a:defRPr>
                <a:solidFill>
                  <a:schemeClr val="dk1"/>
                </a:solidFill>
              </a:defRPr>
            </a:lvl9pPr>
          </a:lstStyle>
          <a:p>
            <a:endParaRPr/>
          </a:p>
        </p:txBody>
      </p:sp>
      <p:sp>
        <p:nvSpPr>
          <p:cNvPr id="168" name="Shape 16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spcBef>
                <a:spcPts val="0"/>
              </a:spcBef>
              <a:spcAft>
                <a:spcPts val="0"/>
              </a:spcAft>
              <a:buNone/>
            </a:pPr>
            <a:fld id="{00000000-1234-1234-1234-123412341234}" type="slidenum">
              <a:rPr lang="en"/>
              <a:t>‹#›</a:t>
            </a:fld>
            <a:endParaRPr/>
          </a:p>
        </p:txBody>
      </p:sp>
      <p:sp>
        <p:nvSpPr>
          <p:cNvPr id="169" name="Shape 169"/>
          <p:cNvSpPr/>
          <p:nvPr/>
        </p:nvSpPr>
        <p:spPr>
          <a:xfrm>
            <a:off x="0" y="5045700"/>
            <a:ext cx="9144000" cy="97800"/>
          </a:xfrm>
          <a:prstGeom prst="rect">
            <a:avLst/>
          </a:prstGeom>
          <a:solidFill>
            <a:srgbClr val="E5D9D3"/>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70"/>
        <p:cNvGrpSpPr/>
        <p:nvPr/>
      </p:nvGrpSpPr>
      <p:grpSpPr>
        <a:xfrm>
          <a:off x="0" y="0"/>
          <a:ext cx="0" cy="0"/>
          <a:chOff x="0" y="0"/>
          <a:chExt cx="0" cy="0"/>
        </a:xfrm>
      </p:grpSpPr>
      <p:sp>
        <p:nvSpPr>
          <p:cNvPr id="171" name="Shape 171"/>
          <p:cNvSpPr txBox="1">
            <a:spLocks noGrp="1"/>
          </p:cNvSpPr>
          <p:nvPr>
            <p:ph type="body" idx="1"/>
          </p:nvPr>
        </p:nvSpPr>
        <p:spPr>
          <a:xfrm>
            <a:off x="311700" y="4236825"/>
            <a:ext cx="5998800" cy="5988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2100"/>
              <a:buNone/>
              <a:defRPr sz="2100"/>
            </a:lvl1pPr>
          </a:lstStyle>
          <a:p>
            <a:endParaRPr/>
          </a:p>
        </p:txBody>
      </p:sp>
      <p:sp>
        <p:nvSpPr>
          <p:cNvPr id="172" name="Shape 17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
        <p:nvSpPr>
          <p:cNvPr id="173" name="Shape 173"/>
          <p:cNvSpPr/>
          <p:nvPr/>
        </p:nvSpPr>
        <p:spPr>
          <a:xfrm>
            <a:off x="0" y="5045700"/>
            <a:ext cx="9144000" cy="97800"/>
          </a:xfrm>
          <a:prstGeom prst="rect">
            <a:avLst/>
          </a:prstGeom>
          <a:solidFill>
            <a:srgbClr val="E5D9D3"/>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174" name="Shape 174"/>
          <p:cNvPicPr preferRelativeResize="0"/>
          <p:nvPr/>
        </p:nvPicPr>
        <p:blipFill rotWithShape="1">
          <a:blip r:embed="rId2">
            <a:alphaModFix/>
          </a:blip>
          <a:srcRect/>
          <a:stretch/>
        </p:blipFill>
        <p:spPr>
          <a:xfrm>
            <a:off x="7618810" y="2986200"/>
            <a:ext cx="1525200" cy="215730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75"/>
        <p:cNvGrpSpPr/>
        <p:nvPr/>
      </p:nvGrpSpPr>
      <p:grpSpPr>
        <a:xfrm>
          <a:off x="0" y="0"/>
          <a:ext cx="0" cy="0"/>
          <a:chOff x="0" y="0"/>
          <a:chExt cx="0" cy="0"/>
        </a:xfrm>
      </p:grpSpPr>
      <p:sp>
        <p:nvSpPr>
          <p:cNvPr id="176" name="Shape 176"/>
          <p:cNvSpPr/>
          <p:nvPr/>
        </p:nvSpPr>
        <p:spPr>
          <a:xfrm>
            <a:off x="0" y="5045700"/>
            <a:ext cx="9144000" cy="97800"/>
          </a:xfrm>
          <a:prstGeom prst="rect">
            <a:avLst/>
          </a:prstGeom>
          <a:solidFill>
            <a:srgbClr val="E5D9D3"/>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7" name="Shape 177"/>
          <p:cNvSpPr txBox="1">
            <a:spLocks noGrp="1"/>
          </p:cNvSpPr>
          <p:nvPr>
            <p:ph type="title" hasCustomPrompt="1"/>
          </p:nvPr>
        </p:nvSpPr>
        <p:spPr>
          <a:xfrm>
            <a:off x="311700" y="991475"/>
            <a:ext cx="8520600" cy="1917900"/>
          </a:xfrm>
          <a:prstGeom prst="rect">
            <a:avLst/>
          </a:prstGeom>
        </p:spPr>
        <p:txBody>
          <a:bodyPr spcFirstLastPara="1" wrap="square" lIns="91425" tIns="91425" rIns="91425" bIns="91425" anchor="ctr" anchorCtr="0"/>
          <a:lstStyle>
            <a:lvl1pPr lvl="0" algn="ctr" rtl="0">
              <a:spcBef>
                <a:spcPts val="0"/>
              </a:spcBef>
              <a:spcAft>
                <a:spcPts val="0"/>
              </a:spcAft>
              <a:buSzPts val="14000"/>
              <a:buNone/>
              <a:defRPr sz="14000" b="1"/>
            </a:lvl1pPr>
            <a:lvl2pPr lvl="1" algn="ctr" rtl="0">
              <a:spcBef>
                <a:spcPts val="0"/>
              </a:spcBef>
              <a:spcAft>
                <a:spcPts val="0"/>
              </a:spcAft>
              <a:buSzPts val="14000"/>
              <a:buNone/>
              <a:defRPr sz="14000" b="1"/>
            </a:lvl2pPr>
            <a:lvl3pPr lvl="2" algn="ctr" rtl="0">
              <a:spcBef>
                <a:spcPts val="0"/>
              </a:spcBef>
              <a:spcAft>
                <a:spcPts val="0"/>
              </a:spcAft>
              <a:buSzPts val="14000"/>
              <a:buNone/>
              <a:defRPr sz="14000" b="1"/>
            </a:lvl3pPr>
            <a:lvl4pPr lvl="3" algn="ctr" rtl="0">
              <a:spcBef>
                <a:spcPts val="0"/>
              </a:spcBef>
              <a:spcAft>
                <a:spcPts val="0"/>
              </a:spcAft>
              <a:buSzPts val="14000"/>
              <a:buNone/>
              <a:defRPr sz="14000" b="1"/>
            </a:lvl4pPr>
            <a:lvl5pPr lvl="4" algn="ctr" rtl="0">
              <a:spcBef>
                <a:spcPts val="0"/>
              </a:spcBef>
              <a:spcAft>
                <a:spcPts val="0"/>
              </a:spcAft>
              <a:buSzPts val="14000"/>
              <a:buNone/>
              <a:defRPr sz="14000" b="1"/>
            </a:lvl5pPr>
            <a:lvl6pPr lvl="5" algn="ctr" rtl="0">
              <a:spcBef>
                <a:spcPts val="0"/>
              </a:spcBef>
              <a:spcAft>
                <a:spcPts val="0"/>
              </a:spcAft>
              <a:buSzPts val="14000"/>
              <a:buNone/>
              <a:defRPr sz="14000" b="1"/>
            </a:lvl6pPr>
            <a:lvl7pPr lvl="6" algn="ctr" rtl="0">
              <a:spcBef>
                <a:spcPts val="0"/>
              </a:spcBef>
              <a:spcAft>
                <a:spcPts val="0"/>
              </a:spcAft>
              <a:buSzPts val="14000"/>
              <a:buNone/>
              <a:defRPr sz="14000" b="1"/>
            </a:lvl7pPr>
            <a:lvl8pPr lvl="7" algn="ctr" rtl="0">
              <a:spcBef>
                <a:spcPts val="0"/>
              </a:spcBef>
              <a:spcAft>
                <a:spcPts val="0"/>
              </a:spcAft>
              <a:buSzPts val="14000"/>
              <a:buNone/>
              <a:defRPr sz="14000" b="1"/>
            </a:lvl8pPr>
            <a:lvl9pPr lvl="8" algn="ctr" rtl="0">
              <a:spcBef>
                <a:spcPts val="0"/>
              </a:spcBef>
              <a:spcAft>
                <a:spcPts val="0"/>
              </a:spcAft>
              <a:buSzPts val="14000"/>
              <a:buNone/>
              <a:defRPr sz="14000" b="1"/>
            </a:lvl9pPr>
          </a:lstStyle>
          <a:p>
            <a:r>
              <a:t>xx%</a:t>
            </a:r>
          </a:p>
        </p:txBody>
      </p:sp>
      <p:sp>
        <p:nvSpPr>
          <p:cNvPr id="178" name="Shape 178"/>
          <p:cNvSpPr txBox="1">
            <a:spLocks noGrp="1"/>
          </p:cNvSpPr>
          <p:nvPr>
            <p:ph type="body" idx="1"/>
          </p:nvPr>
        </p:nvSpPr>
        <p:spPr>
          <a:xfrm>
            <a:off x="311700" y="3071300"/>
            <a:ext cx="8520600" cy="901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179" name="Shape 17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pic>
        <p:nvPicPr>
          <p:cNvPr id="180" name="Shape 180"/>
          <p:cNvPicPr preferRelativeResize="0"/>
          <p:nvPr/>
        </p:nvPicPr>
        <p:blipFill rotWithShape="1">
          <a:blip r:embed="rId2">
            <a:alphaModFix/>
          </a:blip>
          <a:srcRect/>
          <a:stretch/>
        </p:blipFill>
        <p:spPr>
          <a:xfrm>
            <a:off x="7618810" y="2986200"/>
            <a:ext cx="1525200" cy="2157300"/>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1"/>
        <p:cNvGrpSpPr/>
        <p:nvPr/>
      </p:nvGrpSpPr>
      <p:grpSpPr>
        <a:xfrm>
          <a:off x="0" y="0"/>
          <a:ext cx="0" cy="0"/>
          <a:chOff x="0" y="0"/>
          <a:chExt cx="0" cy="0"/>
        </a:xfrm>
      </p:grpSpPr>
      <p:sp>
        <p:nvSpPr>
          <p:cNvPr id="182" name="Shape 18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
        <p:nvSpPr>
          <p:cNvPr id="183" name="Shape 183"/>
          <p:cNvSpPr/>
          <p:nvPr/>
        </p:nvSpPr>
        <p:spPr>
          <a:xfrm>
            <a:off x="0" y="5045700"/>
            <a:ext cx="9144000" cy="97800"/>
          </a:xfrm>
          <a:prstGeom prst="rect">
            <a:avLst/>
          </a:prstGeom>
          <a:solidFill>
            <a:srgbClr val="8000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184" name="Shape 184"/>
          <p:cNvPicPr preferRelativeResize="0"/>
          <p:nvPr/>
        </p:nvPicPr>
        <p:blipFill rotWithShape="1">
          <a:blip r:embed="rId2">
            <a:alphaModFix/>
          </a:blip>
          <a:srcRect/>
          <a:stretch/>
        </p:blipFill>
        <p:spPr>
          <a:xfrm>
            <a:off x="7618810" y="2986200"/>
            <a:ext cx="1525200" cy="2157300"/>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ustom Layout 1">
  <p:cSld name="CUSTOM">
    <p:spTree>
      <p:nvGrpSpPr>
        <p:cNvPr id="1" name="Shape 185"/>
        <p:cNvGrpSpPr/>
        <p:nvPr/>
      </p:nvGrpSpPr>
      <p:grpSpPr>
        <a:xfrm>
          <a:off x="0" y="0"/>
          <a:ext cx="0" cy="0"/>
          <a:chOff x="0" y="0"/>
          <a:chExt cx="0" cy="0"/>
        </a:xfrm>
      </p:grpSpPr>
      <p:cxnSp>
        <p:nvCxnSpPr>
          <p:cNvPr id="186" name="Shape 186"/>
          <p:cNvCxnSpPr/>
          <p:nvPr/>
        </p:nvCxnSpPr>
        <p:spPr>
          <a:xfrm>
            <a:off x="420075" y="2790116"/>
            <a:ext cx="8336100" cy="0"/>
          </a:xfrm>
          <a:prstGeom prst="straightConnector1">
            <a:avLst/>
          </a:prstGeom>
          <a:noFill/>
          <a:ln w="19050" cap="flat" cmpd="sng">
            <a:solidFill>
              <a:srgbClr val="980000"/>
            </a:solidFill>
            <a:prstDash val="dot"/>
            <a:round/>
            <a:headEnd type="none" w="sm" len="sm"/>
            <a:tailEnd type="none" w="sm" len="sm"/>
          </a:ln>
        </p:spPr>
      </p:cxnSp>
      <p:grpSp>
        <p:nvGrpSpPr>
          <p:cNvPr id="187" name="Shape 187"/>
          <p:cNvGrpSpPr/>
          <p:nvPr/>
        </p:nvGrpSpPr>
        <p:grpSpPr>
          <a:xfrm>
            <a:off x="648675" y="1581271"/>
            <a:ext cx="196200" cy="1306800"/>
            <a:chOff x="648675" y="1657471"/>
            <a:chExt cx="196200" cy="1306800"/>
          </a:xfrm>
        </p:grpSpPr>
        <p:sp>
          <p:nvSpPr>
            <p:cNvPr id="188" name="Shape 188"/>
            <p:cNvSpPr/>
            <p:nvPr/>
          </p:nvSpPr>
          <p:spPr>
            <a:xfrm>
              <a:off x="648675" y="2768371"/>
              <a:ext cx="196200" cy="195900"/>
            </a:xfrm>
            <a:prstGeom prst="ellipse">
              <a:avLst/>
            </a:prstGeom>
            <a:solidFill>
              <a:srgbClr val="98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cxnSp>
          <p:nvCxnSpPr>
            <p:cNvPr id="189" name="Shape 189"/>
            <p:cNvCxnSpPr>
              <a:stCxn id="188" idx="0"/>
            </p:cNvCxnSpPr>
            <p:nvPr/>
          </p:nvCxnSpPr>
          <p:spPr>
            <a:xfrm rot="10800000">
              <a:off x="746775" y="1657471"/>
              <a:ext cx="0" cy="1110900"/>
            </a:xfrm>
            <a:prstGeom prst="straightConnector1">
              <a:avLst/>
            </a:prstGeom>
            <a:noFill/>
            <a:ln w="19050" cap="flat" cmpd="sng">
              <a:solidFill>
                <a:schemeClr val="dk1"/>
              </a:solidFill>
              <a:prstDash val="solid"/>
              <a:round/>
              <a:headEnd type="none" w="sm" len="sm"/>
              <a:tailEnd type="oval" w="med" len="med"/>
            </a:ln>
          </p:spPr>
        </p:cxnSp>
      </p:grpSp>
      <p:grpSp>
        <p:nvGrpSpPr>
          <p:cNvPr id="190" name="Shape 190"/>
          <p:cNvGrpSpPr/>
          <p:nvPr/>
        </p:nvGrpSpPr>
        <p:grpSpPr>
          <a:xfrm>
            <a:off x="2512925" y="2692171"/>
            <a:ext cx="196200" cy="1404905"/>
            <a:chOff x="2512925" y="2768371"/>
            <a:chExt cx="196200" cy="1404905"/>
          </a:xfrm>
        </p:grpSpPr>
        <p:cxnSp>
          <p:nvCxnSpPr>
            <p:cNvPr id="191" name="Shape 191"/>
            <p:cNvCxnSpPr/>
            <p:nvPr/>
          </p:nvCxnSpPr>
          <p:spPr>
            <a:xfrm>
              <a:off x="2611025" y="2964276"/>
              <a:ext cx="0" cy="1209000"/>
            </a:xfrm>
            <a:prstGeom prst="straightConnector1">
              <a:avLst/>
            </a:prstGeom>
            <a:noFill/>
            <a:ln w="19050" cap="flat" cmpd="sng">
              <a:solidFill>
                <a:schemeClr val="dk1"/>
              </a:solidFill>
              <a:prstDash val="solid"/>
              <a:round/>
              <a:headEnd type="none" w="sm" len="sm"/>
              <a:tailEnd type="oval" w="med" len="med"/>
            </a:ln>
          </p:spPr>
        </p:cxnSp>
        <p:sp>
          <p:nvSpPr>
            <p:cNvPr id="192" name="Shape 192"/>
            <p:cNvSpPr/>
            <p:nvPr/>
          </p:nvSpPr>
          <p:spPr>
            <a:xfrm>
              <a:off x="2512925" y="2768371"/>
              <a:ext cx="196200" cy="195900"/>
            </a:xfrm>
            <a:prstGeom prst="ellipse">
              <a:avLst/>
            </a:prstGeom>
            <a:solidFill>
              <a:srgbClr val="98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93" name="Shape 193"/>
          <p:cNvGrpSpPr/>
          <p:nvPr/>
        </p:nvGrpSpPr>
        <p:grpSpPr>
          <a:xfrm>
            <a:off x="4279200" y="1483171"/>
            <a:ext cx="196200" cy="1404900"/>
            <a:chOff x="4279200" y="1559371"/>
            <a:chExt cx="196200" cy="1404900"/>
          </a:xfrm>
        </p:grpSpPr>
        <p:cxnSp>
          <p:nvCxnSpPr>
            <p:cNvPr id="194" name="Shape 194"/>
            <p:cNvCxnSpPr>
              <a:stCxn id="195" idx="0"/>
            </p:cNvCxnSpPr>
            <p:nvPr/>
          </p:nvCxnSpPr>
          <p:spPr>
            <a:xfrm rot="10800000">
              <a:off x="4377300" y="1559371"/>
              <a:ext cx="0" cy="1209000"/>
            </a:xfrm>
            <a:prstGeom prst="straightConnector1">
              <a:avLst/>
            </a:prstGeom>
            <a:noFill/>
            <a:ln w="19050" cap="flat" cmpd="sng">
              <a:solidFill>
                <a:schemeClr val="dk1"/>
              </a:solidFill>
              <a:prstDash val="solid"/>
              <a:round/>
              <a:headEnd type="none" w="sm" len="sm"/>
              <a:tailEnd type="oval" w="med" len="med"/>
            </a:ln>
          </p:spPr>
        </p:cxnSp>
        <p:sp>
          <p:nvSpPr>
            <p:cNvPr id="195" name="Shape 195"/>
            <p:cNvSpPr/>
            <p:nvPr/>
          </p:nvSpPr>
          <p:spPr>
            <a:xfrm>
              <a:off x="4279200" y="2768371"/>
              <a:ext cx="196200" cy="195900"/>
            </a:xfrm>
            <a:prstGeom prst="ellipse">
              <a:avLst/>
            </a:prstGeom>
            <a:solidFill>
              <a:srgbClr val="98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96" name="Shape 196"/>
          <p:cNvGrpSpPr/>
          <p:nvPr/>
        </p:nvGrpSpPr>
        <p:grpSpPr>
          <a:xfrm>
            <a:off x="6045475" y="2692171"/>
            <a:ext cx="196200" cy="1404905"/>
            <a:chOff x="6045475" y="2768371"/>
            <a:chExt cx="196200" cy="1404905"/>
          </a:xfrm>
        </p:grpSpPr>
        <p:cxnSp>
          <p:nvCxnSpPr>
            <p:cNvPr id="197" name="Shape 197"/>
            <p:cNvCxnSpPr/>
            <p:nvPr/>
          </p:nvCxnSpPr>
          <p:spPr>
            <a:xfrm>
              <a:off x="6143575" y="2964276"/>
              <a:ext cx="0" cy="1209000"/>
            </a:xfrm>
            <a:prstGeom prst="straightConnector1">
              <a:avLst/>
            </a:prstGeom>
            <a:noFill/>
            <a:ln w="19050" cap="flat" cmpd="sng">
              <a:solidFill>
                <a:schemeClr val="dk1"/>
              </a:solidFill>
              <a:prstDash val="solid"/>
              <a:round/>
              <a:headEnd type="none" w="sm" len="sm"/>
              <a:tailEnd type="oval" w="med" len="med"/>
            </a:ln>
          </p:spPr>
        </p:cxnSp>
        <p:sp>
          <p:nvSpPr>
            <p:cNvPr id="198" name="Shape 198"/>
            <p:cNvSpPr/>
            <p:nvPr/>
          </p:nvSpPr>
          <p:spPr>
            <a:xfrm>
              <a:off x="6045475" y="2768371"/>
              <a:ext cx="196200" cy="195900"/>
            </a:xfrm>
            <a:prstGeom prst="ellipse">
              <a:avLst/>
            </a:prstGeom>
            <a:solidFill>
              <a:srgbClr val="980000"/>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99" name="Shape 199"/>
          <p:cNvSpPr/>
          <p:nvPr/>
        </p:nvSpPr>
        <p:spPr>
          <a:xfrm>
            <a:off x="0" y="5045700"/>
            <a:ext cx="9144000" cy="97800"/>
          </a:xfrm>
          <a:prstGeom prst="rect">
            <a:avLst/>
          </a:prstGeom>
          <a:solidFill>
            <a:srgbClr val="E5D9D3"/>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0" name="Shape 200"/>
          <p:cNvSpPr txBox="1">
            <a:spLocks noGrp="1"/>
          </p:cNvSpPr>
          <p:nvPr>
            <p:ph type="title"/>
          </p:nvPr>
        </p:nvSpPr>
        <p:spPr>
          <a:xfrm>
            <a:off x="983900" y="1483950"/>
            <a:ext cx="2095800" cy="971700"/>
          </a:xfrm>
          <a:prstGeom prst="rect">
            <a:avLst/>
          </a:prstGeom>
        </p:spPr>
        <p:txBody>
          <a:bodyPr spcFirstLastPara="1" wrap="square" lIns="91425" tIns="91425" rIns="91425" bIns="91425" anchor="t" anchorCtr="0"/>
          <a:lstStyle>
            <a:lvl1pPr lvl="0" rtl="0">
              <a:spcBef>
                <a:spcPts val="0"/>
              </a:spcBef>
              <a:spcAft>
                <a:spcPts val="0"/>
              </a:spcAft>
              <a:buNone/>
              <a:defRPr sz="18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201" name="Shape 201"/>
          <p:cNvSpPr txBox="1">
            <a:spLocks noGrp="1"/>
          </p:cNvSpPr>
          <p:nvPr>
            <p:ph type="title" idx="2"/>
          </p:nvPr>
        </p:nvSpPr>
        <p:spPr>
          <a:xfrm>
            <a:off x="4823925" y="1581275"/>
            <a:ext cx="2095800" cy="971700"/>
          </a:xfrm>
          <a:prstGeom prst="rect">
            <a:avLst/>
          </a:prstGeom>
        </p:spPr>
        <p:txBody>
          <a:bodyPr spcFirstLastPara="1" wrap="square" lIns="91425" tIns="91425" rIns="91425" bIns="91425" anchor="t" anchorCtr="0"/>
          <a:lstStyle>
            <a:lvl1pPr lvl="0" rtl="0">
              <a:spcBef>
                <a:spcPts val="0"/>
              </a:spcBef>
              <a:spcAft>
                <a:spcPts val="0"/>
              </a:spcAft>
              <a:buNone/>
              <a:defRPr sz="18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202" name="Shape 202"/>
          <p:cNvSpPr txBox="1">
            <a:spLocks noGrp="1"/>
          </p:cNvSpPr>
          <p:nvPr>
            <p:ph type="title" idx="3"/>
          </p:nvPr>
        </p:nvSpPr>
        <p:spPr>
          <a:xfrm>
            <a:off x="6241675" y="3854675"/>
            <a:ext cx="2095800" cy="971700"/>
          </a:xfrm>
          <a:prstGeom prst="rect">
            <a:avLst/>
          </a:prstGeom>
        </p:spPr>
        <p:txBody>
          <a:bodyPr spcFirstLastPara="1" wrap="square" lIns="91425" tIns="91425" rIns="91425" bIns="91425" anchor="t" anchorCtr="0"/>
          <a:lstStyle>
            <a:lvl1pPr lvl="0" rtl="0">
              <a:spcBef>
                <a:spcPts val="0"/>
              </a:spcBef>
              <a:spcAft>
                <a:spcPts val="0"/>
              </a:spcAft>
              <a:buNone/>
              <a:defRPr sz="18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203" name="Shape 203"/>
          <p:cNvSpPr txBox="1">
            <a:spLocks noGrp="1"/>
          </p:cNvSpPr>
          <p:nvPr>
            <p:ph type="title" idx="4"/>
          </p:nvPr>
        </p:nvSpPr>
        <p:spPr>
          <a:xfrm>
            <a:off x="3079700" y="3854675"/>
            <a:ext cx="2095800" cy="971700"/>
          </a:xfrm>
          <a:prstGeom prst="rect">
            <a:avLst/>
          </a:prstGeom>
        </p:spPr>
        <p:txBody>
          <a:bodyPr spcFirstLastPara="1" wrap="square" lIns="91425" tIns="91425" rIns="91425" bIns="91425" anchor="t" anchorCtr="0"/>
          <a:lstStyle>
            <a:lvl1pPr lvl="0" rtl="0">
              <a:spcBef>
                <a:spcPts val="0"/>
              </a:spcBef>
              <a:spcAft>
                <a:spcPts val="0"/>
              </a:spcAft>
              <a:buNone/>
              <a:defRPr sz="1800"/>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204" name="Shape 204"/>
          <p:cNvSpPr txBox="1">
            <a:spLocks noGrp="1"/>
          </p:cNvSpPr>
          <p:nvPr>
            <p:ph type="title" idx="5"/>
          </p:nvPr>
        </p:nvSpPr>
        <p:spPr>
          <a:xfrm>
            <a:off x="743925" y="407950"/>
            <a:ext cx="5497800" cy="632100"/>
          </a:xfrm>
          <a:prstGeom prst="rect">
            <a:avLst/>
          </a:prstGeom>
        </p:spPr>
        <p:txBody>
          <a:bodyPr spcFirstLastPara="1" wrap="square" lIns="91425" tIns="91425" rIns="91425" bIns="91425" anchor="t"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pic>
        <p:nvPicPr>
          <p:cNvPr id="205" name="Shape 205"/>
          <p:cNvPicPr preferRelativeResize="0"/>
          <p:nvPr/>
        </p:nvPicPr>
        <p:blipFill rotWithShape="1">
          <a:blip r:embed="rId2">
            <a:alphaModFix/>
          </a:blip>
          <a:srcRect/>
          <a:stretch/>
        </p:blipFill>
        <p:spPr>
          <a:xfrm>
            <a:off x="7618810" y="2986200"/>
            <a:ext cx="1525200" cy="21573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9" name="Shape 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4" name="Shape 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7" name="Shape 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1" name="Shape 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4" name="Shape 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7" name="Shape 37"/>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3" name="Shape 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pearmint">
    <p:bg>
      <p:bgPr>
        <a:solidFill>
          <a:schemeClr val="lt1"/>
        </a:solidFill>
        <a:effectLst/>
      </p:bgPr>
    </p:bg>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1pPr>
            <a:lvl2pPr lvl="1" rt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2pPr>
            <a:lvl3pPr lvl="2" rt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3pPr>
            <a:lvl4pPr lvl="3" rt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4pPr>
            <a:lvl5pPr lvl="4" rt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5pPr>
            <a:lvl6pPr lvl="5" rt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6pPr>
            <a:lvl7pPr lvl="6" rt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7pPr>
            <a:lvl8pPr lvl="7" rt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8pPr>
            <a:lvl9pPr lvl="8" rt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9pPr>
          </a:lstStyle>
          <a:p>
            <a:endParaRPr/>
          </a:p>
        </p:txBody>
      </p:sp>
      <p:sp>
        <p:nvSpPr>
          <p:cNvPr id="52" name="Shape 5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accent3"/>
              </a:buClr>
              <a:buSzPts val="1800"/>
              <a:buFont typeface="Proxima Nova"/>
              <a:buChar char="●"/>
              <a:defRPr sz="1800">
                <a:solidFill>
                  <a:schemeClr val="accent3"/>
                </a:solidFill>
                <a:latin typeface="Proxima Nova"/>
                <a:ea typeface="Proxima Nova"/>
                <a:cs typeface="Proxima Nova"/>
                <a:sym typeface="Proxima Nova"/>
              </a:defRPr>
            </a:lvl1pPr>
            <a:lvl2pPr marL="914400" lvl="1" indent="-317500" rtl="0">
              <a:lnSpc>
                <a:spcPct val="115000"/>
              </a:lnSpc>
              <a:spcBef>
                <a:spcPts val="160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2pPr>
            <a:lvl3pPr marL="1371600" lvl="2" indent="-317500" rtl="0">
              <a:lnSpc>
                <a:spcPct val="115000"/>
              </a:lnSpc>
              <a:spcBef>
                <a:spcPts val="160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3pPr>
            <a:lvl4pPr marL="1828800" lvl="3" indent="-317500" rtl="0">
              <a:lnSpc>
                <a:spcPct val="115000"/>
              </a:lnSpc>
              <a:spcBef>
                <a:spcPts val="160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4pPr>
            <a:lvl5pPr marL="2286000" lvl="4" indent="-317500" rtl="0">
              <a:lnSpc>
                <a:spcPct val="115000"/>
              </a:lnSpc>
              <a:spcBef>
                <a:spcPts val="160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5pPr>
            <a:lvl6pPr marL="2743200" lvl="5" indent="-317500" rtl="0">
              <a:lnSpc>
                <a:spcPct val="115000"/>
              </a:lnSpc>
              <a:spcBef>
                <a:spcPts val="160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6pPr>
            <a:lvl7pPr marL="3200400" lvl="6" indent="-317500" rtl="0">
              <a:lnSpc>
                <a:spcPct val="115000"/>
              </a:lnSpc>
              <a:spcBef>
                <a:spcPts val="160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7pPr>
            <a:lvl8pPr marL="3657600" lvl="7" indent="-317500" rtl="0">
              <a:lnSpc>
                <a:spcPct val="115000"/>
              </a:lnSpc>
              <a:spcBef>
                <a:spcPts val="160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8pPr>
            <a:lvl9pPr marL="4114800" lvl="8" indent="-317500" rtl="0">
              <a:lnSpc>
                <a:spcPct val="115000"/>
              </a:lnSpc>
              <a:spcBef>
                <a:spcPts val="1600"/>
              </a:spcBef>
              <a:spcAft>
                <a:spcPts val="1600"/>
              </a:spcAft>
              <a:buClr>
                <a:schemeClr val="accent3"/>
              </a:buClr>
              <a:buSzPts val="1400"/>
              <a:buFont typeface="Proxima Nova"/>
              <a:buChar char="■"/>
              <a:defRPr>
                <a:solidFill>
                  <a:schemeClr val="accent3"/>
                </a:solidFill>
                <a:latin typeface="Proxima Nova"/>
                <a:ea typeface="Proxima Nova"/>
                <a:cs typeface="Proxima Nova"/>
                <a:sym typeface="Proxima Nova"/>
              </a:defRPr>
            </a:lvl9pPr>
          </a:lstStyle>
          <a:p>
            <a:endParaRPr/>
          </a:p>
        </p:txBody>
      </p:sp>
      <p:sp>
        <p:nvSpPr>
          <p:cNvPr id="53" name="Shape 5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1"/>
                </a:solidFill>
                <a:latin typeface="Proxima Nova"/>
                <a:ea typeface="Proxima Nova"/>
                <a:cs typeface="Proxima Nova"/>
                <a:sym typeface="Proxima Nova"/>
              </a:defRPr>
            </a:lvl1pPr>
            <a:lvl2pPr lvl="1" algn="r" rtl="0">
              <a:buNone/>
              <a:defRPr sz="1000">
                <a:solidFill>
                  <a:schemeClr val="dk1"/>
                </a:solidFill>
                <a:latin typeface="Proxima Nova"/>
                <a:ea typeface="Proxima Nova"/>
                <a:cs typeface="Proxima Nova"/>
                <a:sym typeface="Proxima Nova"/>
              </a:defRPr>
            </a:lvl2pPr>
            <a:lvl3pPr lvl="2" algn="r" rtl="0">
              <a:buNone/>
              <a:defRPr sz="1000">
                <a:solidFill>
                  <a:schemeClr val="dk1"/>
                </a:solidFill>
                <a:latin typeface="Proxima Nova"/>
                <a:ea typeface="Proxima Nova"/>
                <a:cs typeface="Proxima Nova"/>
                <a:sym typeface="Proxima Nova"/>
              </a:defRPr>
            </a:lvl3pPr>
            <a:lvl4pPr lvl="3" algn="r" rtl="0">
              <a:buNone/>
              <a:defRPr sz="1000">
                <a:solidFill>
                  <a:schemeClr val="dk1"/>
                </a:solidFill>
                <a:latin typeface="Proxima Nova"/>
                <a:ea typeface="Proxima Nova"/>
                <a:cs typeface="Proxima Nova"/>
                <a:sym typeface="Proxima Nova"/>
              </a:defRPr>
            </a:lvl4pPr>
            <a:lvl5pPr lvl="4" algn="r" rtl="0">
              <a:buNone/>
              <a:defRPr sz="1000">
                <a:solidFill>
                  <a:schemeClr val="dk1"/>
                </a:solidFill>
                <a:latin typeface="Proxima Nova"/>
                <a:ea typeface="Proxima Nova"/>
                <a:cs typeface="Proxima Nova"/>
                <a:sym typeface="Proxima Nova"/>
              </a:defRPr>
            </a:lvl5pPr>
            <a:lvl6pPr lvl="5" algn="r" rtl="0">
              <a:buNone/>
              <a:defRPr sz="1000">
                <a:solidFill>
                  <a:schemeClr val="dk1"/>
                </a:solidFill>
                <a:latin typeface="Proxima Nova"/>
                <a:ea typeface="Proxima Nova"/>
                <a:cs typeface="Proxima Nova"/>
                <a:sym typeface="Proxima Nova"/>
              </a:defRPr>
            </a:lvl6pPr>
            <a:lvl7pPr lvl="6" algn="r" rtl="0">
              <a:buNone/>
              <a:defRPr sz="1000">
                <a:solidFill>
                  <a:schemeClr val="dk1"/>
                </a:solidFill>
                <a:latin typeface="Proxima Nova"/>
                <a:ea typeface="Proxima Nova"/>
                <a:cs typeface="Proxima Nova"/>
                <a:sym typeface="Proxima Nova"/>
              </a:defRPr>
            </a:lvl7pPr>
            <a:lvl8pPr lvl="7" algn="r" rtl="0">
              <a:buNone/>
              <a:defRPr sz="1000">
                <a:solidFill>
                  <a:schemeClr val="dk1"/>
                </a:solidFill>
                <a:latin typeface="Proxima Nova"/>
                <a:ea typeface="Proxima Nova"/>
                <a:cs typeface="Proxima Nova"/>
                <a:sym typeface="Proxima Nova"/>
              </a:defRPr>
            </a:lvl8pPr>
            <a:lvl9pPr lvl="8" algn="r" rtl="0">
              <a:buNone/>
              <a:defRPr sz="1000">
                <a:solidFill>
                  <a:schemeClr val="dk1"/>
                </a:solidFill>
                <a:latin typeface="Proxima Nova"/>
                <a:ea typeface="Proxima Nova"/>
                <a:cs typeface="Proxima Nova"/>
                <a:sym typeface="Proxima Nova"/>
              </a:defRPr>
            </a:lvl9pPr>
          </a:lstStyle>
          <a:p>
            <a:pPr marL="0" lvl="0" indent="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8.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8.xml"/><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8.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8.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8.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pic>
        <p:nvPicPr>
          <p:cNvPr id="210" name="Shape 210"/>
          <p:cNvPicPr preferRelativeResize="0"/>
          <p:nvPr/>
        </p:nvPicPr>
        <p:blipFill rotWithShape="1">
          <a:blip r:embed="rId3">
            <a:alphaModFix/>
          </a:blip>
          <a:srcRect/>
          <a:stretch/>
        </p:blipFill>
        <p:spPr>
          <a:xfrm flipH="1">
            <a:off x="10" y="2986200"/>
            <a:ext cx="1525200" cy="2157300"/>
          </a:xfrm>
          <a:prstGeom prst="rect">
            <a:avLst/>
          </a:prstGeom>
          <a:noFill/>
          <a:ln>
            <a:noFill/>
          </a:ln>
        </p:spPr>
      </p:pic>
      <p:sp>
        <p:nvSpPr>
          <p:cNvPr id="211" name="Shape 211"/>
          <p:cNvSpPr txBox="1">
            <a:spLocks noGrp="1"/>
          </p:cNvSpPr>
          <p:nvPr>
            <p:ph type="title" idx="4294967295"/>
          </p:nvPr>
        </p:nvSpPr>
        <p:spPr>
          <a:xfrm>
            <a:off x="1205025" y="518275"/>
            <a:ext cx="7467300" cy="10224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3000" b="1">
                <a:solidFill>
                  <a:srgbClr val="333333"/>
                </a:solidFill>
                <a:highlight>
                  <a:srgbClr val="FFFFFF"/>
                </a:highlight>
                <a:latin typeface="Times New Roman"/>
                <a:ea typeface="Times New Roman"/>
                <a:cs typeface="Times New Roman"/>
                <a:sym typeface="Times New Roman"/>
              </a:rPr>
              <a:t>Academic Library  Sessions: </a:t>
            </a:r>
            <a:endParaRPr sz="3000" b="1">
              <a:solidFill>
                <a:srgbClr val="333333"/>
              </a:solidFill>
              <a:highlight>
                <a:srgbClr val="FFFFFF"/>
              </a:highlight>
              <a:latin typeface="Times New Roman"/>
              <a:ea typeface="Times New Roman"/>
              <a:cs typeface="Times New Roman"/>
              <a:sym typeface="Times New Roman"/>
            </a:endParaRPr>
          </a:p>
          <a:p>
            <a:pPr marL="0" lvl="0" indent="0" algn="just" rtl="0">
              <a:spcBef>
                <a:spcPts val="0"/>
              </a:spcBef>
              <a:spcAft>
                <a:spcPts val="0"/>
              </a:spcAft>
              <a:buNone/>
            </a:pPr>
            <a:r>
              <a:rPr lang="en" sz="3000" b="1">
                <a:solidFill>
                  <a:srgbClr val="333333"/>
                </a:solidFill>
                <a:highlight>
                  <a:srgbClr val="FFFFFF"/>
                </a:highlight>
                <a:latin typeface="Times New Roman"/>
                <a:ea typeface="Times New Roman"/>
                <a:cs typeface="Times New Roman"/>
                <a:sym typeface="Times New Roman"/>
              </a:rPr>
              <a:t>Experiences and Challenges of Nazarbayev University Library</a:t>
            </a:r>
            <a:endParaRPr sz="3000"/>
          </a:p>
        </p:txBody>
      </p:sp>
      <p:sp>
        <p:nvSpPr>
          <p:cNvPr id="212" name="Shape 212"/>
          <p:cNvSpPr txBox="1">
            <a:spLocks noGrp="1"/>
          </p:cNvSpPr>
          <p:nvPr>
            <p:ph type="body" idx="4294967295"/>
          </p:nvPr>
        </p:nvSpPr>
        <p:spPr>
          <a:xfrm>
            <a:off x="1205025" y="2986200"/>
            <a:ext cx="3737700" cy="17292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sz="2000"/>
              <a:t>Darya Zvonareva</a:t>
            </a:r>
            <a:endParaRPr sz="2000"/>
          </a:p>
          <a:p>
            <a:pPr marL="0" lvl="0" indent="0" rtl="0">
              <a:spcBef>
                <a:spcPts val="0"/>
              </a:spcBef>
              <a:spcAft>
                <a:spcPts val="0"/>
              </a:spcAft>
              <a:buNone/>
            </a:pPr>
            <a:r>
              <a:rPr lang="en" sz="2000"/>
              <a:t>Nazarbayev University Library</a:t>
            </a:r>
            <a:endParaRPr sz="2000"/>
          </a:p>
          <a:p>
            <a:pPr marL="0" lvl="0" indent="0" rtl="0">
              <a:spcBef>
                <a:spcPts val="1600"/>
              </a:spcBef>
              <a:spcAft>
                <a:spcPts val="0"/>
              </a:spcAft>
              <a:buNone/>
            </a:pPr>
            <a:r>
              <a:rPr lang="en" sz="2000"/>
              <a:t>Joseph Marmol Yap</a:t>
            </a:r>
            <a:endParaRPr sz="2000"/>
          </a:p>
          <a:p>
            <a:pPr marL="0" lvl="0" indent="0" rtl="0">
              <a:spcBef>
                <a:spcPts val="0"/>
              </a:spcBef>
              <a:spcAft>
                <a:spcPts val="1600"/>
              </a:spcAft>
              <a:buNone/>
            </a:pPr>
            <a:r>
              <a:rPr lang="en" sz="2000"/>
              <a:t>Nazarbayev University Library</a:t>
            </a:r>
            <a:endParaRPr sz="20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Shape 256"/>
          <p:cNvSpPr txBox="1">
            <a:spLocks noGrp="1"/>
          </p:cNvSpPr>
          <p:nvPr>
            <p:ph type="title" idx="4294967295"/>
          </p:nvPr>
        </p:nvSpPr>
        <p:spPr>
          <a:xfrm>
            <a:off x="311700" y="1783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solidFill>
                  <a:srgbClr val="990000"/>
                </a:solidFill>
              </a:rPr>
              <a:t>Findings &amp; Discussion</a:t>
            </a:r>
            <a:endParaRPr>
              <a:solidFill>
                <a:srgbClr val="990000"/>
              </a:solidFill>
            </a:endParaRPr>
          </a:p>
        </p:txBody>
      </p:sp>
      <p:sp>
        <p:nvSpPr>
          <p:cNvPr id="257" name="Shape 257"/>
          <p:cNvSpPr txBox="1"/>
          <p:nvPr/>
        </p:nvSpPr>
        <p:spPr>
          <a:xfrm>
            <a:off x="3279350" y="3676375"/>
            <a:ext cx="3384000" cy="523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i="1">
                <a:highlight>
                  <a:srgbClr val="FFFFFF"/>
                </a:highlight>
                <a:latin typeface="Times New Roman"/>
                <a:ea typeface="Times New Roman"/>
                <a:cs typeface="Times New Roman"/>
                <a:sym typeface="Times New Roman"/>
              </a:rPr>
              <a:t>Information delivery</a:t>
            </a:r>
            <a:endParaRPr/>
          </a:p>
        </p:txBody>
      </p:sp>
      <p:pic>
        <p:nvPicPr>
          <p:cNvPr id="258" name="Shape 258" title="Chart"/>
          <p:cNvPicPr preferRelativeResize="0"/>
          <p:nvPr/>
        </p:nvPicPr>
        <p:blipFill>
          <a:blip r:embed="rId3">
            <a:alphaModFix/>
          </a:blip>
          <a:stretch>
            <a:fillRect/>
          </a:stretch>
        </p:blipFill>
        <p:spPr>
          <a:xfrm>
            <a:off x="2776250" y="1237875"/>
            <a:ext cx="3735677" cy="23002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Shape 263"/>
          <p:cNvSpPr txBox="1">
            <a:spLocks noGrp="1"/>
          </p:cNvSpPr>
          <p:nvPr>
            <p:ph type="title" idx="4294967295"/>
          </p:nvPr>
        </p:nvSpPr>
        <p:spPr>
          <a:xfrm>
            <a:off x="311700" y="1783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solidFill>
                  <a:srgbClr val="990000"/>
                </a:solidFill>
              </a:rPr>
              <a:t>Findings &amp; Discussion</a:t>
            </a:r>
            <a:endParaRPr>
              <a:solidFill>
                <a:srgbClr val="990000"/>
              </a:solidFill>
            </a:endParaRPr>
          </a:p>
        </p:txBody>
      </p:sp>
      <p:sp>
        <p:nvSpPr>
          <p:cNvPr id="264" name="Shape 264"/>
          <p:cNvSpPr txBox="1"/>
          <p:nvPr/>
        </p:nvSpPr>
        <p:spPr>
          <a:xfrm>
            <a:off x="385025" y="3824350"/>
            <a:ext cx="3495900" cy="523500"/>
          </a:xfrm>
          <a:prstGeom prst="rect">
            <a:avLst/>
          </a:prstGeom>
          <a:noFill/>
          <a:ln>
            <a:noFill/>
          </a:ln>
        </p:spPr>
        <p:txBody>
          <a:bodyPr spcFirstLastPara="1" wrap="square" lIns="91425" tIns="91425" rIns="91425" bIns="91425" anchor="ctr" anchorCtr="0">
            <a:noAutofit/>
          </a:bodyPr>
          <a:lstStyle/>
          <a:p>
            <a:pPr marL="0" lvl="0" indent="0" rtl="0">
              <a:lnSpc>
                <a:spcPct val="115000"/>
              </a:lnSpc>
              <a:spcBef>
                <a:spcPts val="0"/>
              </a:spcBef>
              <a:spcAft>
                <a:spcPts val="0"/>
              </a:spcAft>
              <a:buNone/>
            </a:pPr>
            <a:r>
              <a:rPr lang="en" sz="1100" i="1">
                <a:highlight>
                  <a:srgbClr val="FFFFFF"/>
                </a:highlight>
              </a:rPr>
              <a:t>The number of planned and delivered information sessions</a:t>
            </a:r>
            <a:endParaRPr/>
          </a:p>
        </p:txBody>
      </p:sp>
      <p:pic>
        <p:nvPicPr>
          <p:cNvPr id="265" name="Shape 265" title="Chart"/>
          <p:cNvPicPr preferRelativeResize="0"/>
          <p:nvPr/>
        </p:nvPicPr>
        <p:blipFill>
          <a:blip r:embed="rId3">
            <a:alphaModFix/>
          </a:blip>
          <a:stretch>
            <a:fillRect/>
          </a:stretch>
        </p:blipFill>
        <p:spPr>
          <a:xfrm>
            <a:off x="880550" y="1359000"/>
            <a:ext cx="3000375" cy="1857375"/>
          </a:xfrm>
          <a:prstGeom prst="rect">
            <a:avLst/>
          </a:prstGeom>
          <a:noFill/>
          <a:ln>
            <a:noFill/>
          </a:ln>
        </p:spPr>
      </p:pic>
      <p:pic>
        <p:nvPicPr>
          <p:cNvPr id="266" name="Shape 266" title="Chart"/>
          <p:cNvPicPr preferRelativeResize="0"/>
          <p:nvPr/>
        </p:nvPicPr>
        <p:blipFill>
          <a:blip r:embed="rId4">
            <a:alphaModFix/>
          </a:blip>
          <a:stretch>
            <a:fillRect/>
          </a:stretch>
        </p:blipFill>
        <p:spPr>
          <a:xfrm>
            <a:off x="5376775" y="1359000"/>
            <a:ext cx="3000375" cy="1857375"/>
          </a:xfrm>
          <a:prstGeom prst="rect">
            <a:avLst/>
          </a:prstGeom>
          <a:noFill/>
          <a:ln>
            <a:noFill/>
          </a:ln>
        </p:spPr>
      </p:pic>
      <p:sp>
        <p:nvSpPr>
          <p:cNvPr id="267" name="Shape 267"/>
          <p:cNvSpPr txBox="1"/>
          <p:nvPr/>
        </p:nvSpPr>
        <p:spPr>
          <a:xfrm>
            <a:off x="5320188" y="3711375"/>
            <a:ext cx="3384000" cy="523500"/>
          </a:xfrm>
          <a:prstGeom prst="rect">
            <a:avLst/>
          </a:prstGeom>
          <a:noFill/>
          <a:ln>
            <a:noFill/>
          </a:ln>
        </p:spPr>
        <p:txBody>
          <a:bodyPr spcFirstLastPara="1" wrap="square" lIns="91425" tIns="91425" rIns="91425" bIns="91425" anchor="ctr" anchorCtr="0">
            <a:noAutofit/>
          </a:bodyPr>
          <a:lstStyle/>
          <a:p>
            <a:pPr marL="0" lvl="0" indent="0" rtl="0">
              <a:lnSpc>
                <a:spcPct val="115000"/>
              </a:lnSpc>
              <a:spcBef>
                <a:spcPts val="0"/>
              </a:spcBef>
              <a:spcAft>
                <a:spcPts val="0"/>
              </a:spcAft>
              <a:buNone/>
            </a:pPr>
            <a:r>
              <a:rPr lang="en" sz="1100" i="1">
                <a:highlight>
                  <a:srgbClr val="FFFFFF"/>
                </a:highlight>
              </a:rPr>
              <a:t>The number of registered and attended participants</a:t>
            </a:r>
            <a:endParaRPr sz="1100" i="1">
              <a:highlight>
                <a:srgbClr val="FFFFFF"/>
              </a:high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Shape 272"/>
          <p:cNvSpPr txBox="1">
            <a:spLocks noGrp="1"/>
          </p:cNvSpPr>
          <p:nvPr>
            <p:ph type="title" idx="4294967295"/>
          </p:nvPr>
        </p:nvSpPr>
        <p:spPr>
          <a:xfrm>
            <a:off x="311700" y="1783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solidFill>
                  <a:srgbClr val="990000"/>
                </a:solidFill>
              </a:rPr>
              <a:t>Findings &amp; Discussion</a:t>
            </a:r>
            <a:endParaRPr>
              <a:solidFill>
                <a:srgbClr val="990000"/>
              </a:solidFill>
            </a:endParaRPr>
          </a:p>
        </p:txBody>
      </p:sp>
      <p:sp>
        <p:nvSpPr>
          <p:cNvPr id="273" name="Shape 273"/>
          <p:cNvSpPr txBox="1"/>
          <p:nvPr/>
        </p:nvSpPr>
        <p:spPr>
          <a:xfrm>
            <a:off x="673813" y="2440525"/>
            <a:ext cx="1668600" cy="523500"/>
          </a:xfrm>
          <a:prstGeom prst="rect">
            <a:avLst/>
          </a:prstGeom>
          <a:noFill/>
          <a:ln>
            <a:noFill/>
          </a:ln>
        </p:spPr>
        <p:txBody>
          <a:bodyPr spcFirstLastPara="1" wrap="square" lIns="91425" tIns="91425" rIns="91425" bIns="91425" anchor="ctr" anchorCtr="0">
            <a:noAutofit/>
          </a:bodyPr>
          <a:lstStyle/>
          <a:p>
            <a:pPr marL="0" lvl="0" indent="0" rtl="0">
              <a:lnSpc>
                <a:spcPct val="115000"/>
              </a:lnSpc>
              <a:spcBef>
                <a:spcPts val="0"/>
              </a:spcBef>
              <a:spcAft>
                <a:spcPts val="0"/>
              </a:spcAft>
              <a:buNone/>
            </a:pPr>
            <a:r>
              <a:rPr lang="en" sz="1100" i="1">
                <a:highlight>
                  <a:srgbClr val="FFFFFF"/>
                </a:highlight>
              </a:rPr>
              <a:t>The venue evaluation</a:t>
            </a:r>
            <a:endParaRPr/>
          </a:p>
        </p:txBody>
      </p:sp>
      <p:sp>
        <p:nvSpPr>
          <p:cNvPr id="274" name="Shape 274"/>
          <p:cNvSpPr txBox="1"/>
          <p:nvPr/>
        </p:nvSpPr>
        <p:spPr>
          <a:xfrm>
            <a:off x="673820" y="4488875"/>
            <a:ext cx="2052000" cy="523500"/>
          </a:xfrm>
          <a:prstGeom prst="rect">
            <a:avLst/>
          </a:prstGeom>
          <a:noFill/>
          <a:ln>
            <a:noFill/>
          </a:ln>
        </p:spPr>
        <p:txBody>
          <a:bodyPr spcFirstLastPara="1" wrap="square" lIns="91425" tIns="91425" rIns="91425" bIns="91425" anchor="ctr" anchorCtr="0">
            <a:noAutofit/>
          </a:bodyPr>
          <a:lstStyle/>
          <a:p>
            <a:pPr marL="0" lvl="0" indent="57150" rtl="0">
              <a:lnSpc>
                <a:spcPct val="115000"/>
              </a:lnSpc>
              <a:spcBef>
                <a:spcPts val="0"/>
              </a:spcBef>
              <a:spcAft>
                <a:spcPts val="0"/>
              </a:spcAft>
              <a:buNone/>
            </a:pPr>
            <a:r>
              <a:rPr lang="en" sz="1100" i="1">
                <a:highlight>
                  <a:srgbClr val="FFFFFF"/>
                </a:highlight>
              </a:rPr>
              <a:t>The technology evaluation</a:t>
            </a:r>
            <a:endParaRPr sz="1100" i="1">
              <a:highlight>
                <a:srgbClr val="FFFFFF"/>
              </a:highlight>
            </a:endParaRPr>
          </a:p>
        </p:txBody>
      </p:sp>
      <p:pic>
        <p:nvPicPr>
          <p:cNvPr id="275" name="Shape 275" title="Chart"/>
          <p:cNvPicPr preferRelativeResize="0"/>
          <p:nvPr/>
        </p:nvPicPr>
        <p:blipFill>
          <a:blip r:embed="rId3">
            <a:alphaModFix/>
          </a:blip>
          <a:stretch>
            <a:fillRect/>
          </a:stretch>
        </p:blipFill>
        <p:spPr>
          <a:xfrm>
            <a:off x="524350" y="885600"/>
            <a:ext cx="2511798" cy="1554925"/>
          </a:xfrm>
          <a:prstGeom prst="rect">
            <a:avLst/>
          </a:prstGeom>
          <a:noFill/>
          <a:ln>
            <a:noFill/>
          </a:ln>
        </p:spPr>
      </p:pic>
      <p:pic>
        <p:nvPicPr>
          <p:cNvPr id="276" name="Shape 276" title="Chart"/>
          <p:cNvPicPr preferRelativeResize="0"/>
          <p:nvPr/>
        </p:nvPicPr>
        <p:blipFill>
          <a:blip r:embed="rId4">
            <a:alphaModFix/>
          </a:blip>
          <a:stretch>
            <a:fillRect/>
          </a:stretch>
        </p:blipFill>
        <p:spPr>
          <a:xfrm>
            <a:off x="379725" y="3000425"/>
            <a:ext cx="2522600" cy="1554925"/>
          </a:xfrm>
          <a:prstGeom prst="rect">
            <a:avLst/>
          </a:prstGeom>
          <a:noFill/>
          <a:ln>
            <a:noFill/>
          </a:ln>
        </p:spPr>
      </p:pic>
      <p:pic>
        <p:nvPicPr>
          <p:cNvPr id="277" name="Shape 277" title="Chart"/>
          <p:cNvPicPr preferRelativeResize="0"/>
          <p:nvPr/>
        </p:nvPicPr>
        <p:blipFill>
          <a:blip r:embed="rId5">
            <a:alphaModFix/>
          </a:blip>
          <a:stretch>
            <a:fillRect/>
          </a:stretch>
        </p:blipFill>
        <p:spPr>
          <a:xfrm>
            <a:off x="4452475" y="1709625"/>
            <a:ext cx="3644825" cy="2247625"/>
          </a:xfrm>
          <a:prstGeom prst="rect">
            <a:avLst/>
          </a:prstGeom>
          <a:noFill/>
          <a:ln>
            <a:noFill/>
          </a:ln>
        </p:spPr>
      </p:pic>
      <p:sp>
        <p:nvSpPr>
          <p:cNvPr id="278" name="Shape 278"/>
          <p:cNvSpPr txBox="1"/>
          <p:nvPr/>
        </p:nvSpPr>
        <p:spPr>
          <a:xfrm>
            <a:off x="5090650" y="3518675"/>
            <a:ext cx="2684400" cy="1287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i="1">
                <a:highlight>
                  <a:srgbClr val="FFFFFF"/>
                </a:highlight>
              </a:rPr>
              <a:t>The rating of the library sessions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Shape 283"/>
          <p:cNvSpPr txBox="1"/>
          <p:nvPr/>
        </p:nvSpPr>
        <p:spPr>
          <a:xfrm>
            <a:off x="311700" y="1048000"/>
            <a:ext cx="8520600" cy="3444000"/>
          </a:xfrm>
          <a:prstGeom prst="rect">
            <a:avLst/>
          </a:prstGeom>
          <a:noFill/>
          <a:ln>
            <a:noFill/>
          </a:ln>
        </p:spPr>
        <p:txBody>
          <a:bodyPr spcFirstLastPara="1" wrap="square" lIns="91425" tIns="91425" rIns="91425" bIns="91425" anchor="ctr" anchorCtr="0">
            <a:noAutofit/>
          </a:bodyPr>
          <a:lstStyle/>
          <a:p>
            <a:pPr marL="457200" lvl="0" indent="-342900" algn="just" rtl="0">
              <a:spcBef>
                <a:spcPts val="0"/>
              </a:spcBef>
              <a:spcAft>
                <a:spcPts val="0"/>
              </a:spcAft>
              <a:buClr>
                <a:srgbClr val="990000"/>
              </a:buClr>
              <a:buSzPts val="1800"/>
              <a:buChar char="●"/>
            </a:pPr>
            <a:r>
              <a:rPr lang="en" sz="2400">
                <a:solidFill>
                  <a:srgbClr val="595959"/>
                </a:solidFill>
                <a:latin typeface="Calibri"/>
                <a:ea typeface="Calibri"/>
                <a:cs typeface="Calibri"/>
                <a:sym typeface="Calibri"/>
              </a:rPr>
              <a:t>Low turnout of interested students</a:t>
            </a:r>
            <a:endParaRPr sz="2400">
              <a:solidFill>
                <a:srgbClr val="595959"/>
              </a:solidFill>
              <a:latin typeface="Calibri"/>
              <a:ea typeface="Calibri"/>
              <a:cs typeface="Calibri"/>
              <a:sym typeface="Calibri"/>
            </a:endParaRPr>
          </a:p>
          <a:p>
            <a:pPr marL="457200" lvl="0" indent="-342900" algn="just" rtl="0">
              <a:spcBef>
                <a:spcPts val="0"/>
              </a:spcBef>
              <a:spcAft>
                <a:spcPts val="0"/>
              </a:spcAft>
              <a:buClr>
                <a:srgbClr val="990000"/>
              </a:buClr>
              <a:buSzPts val="1800"/>
              <a:buChar char="●"/>
            </a:pPr>
            <a:r>
              <a:rPr lang="en" sz="2400">
                <a:solidFill>
                  <a:srgbClr val="595959"/>
                </a:solidFill>
                <a:latin typeface="Calibri"/>
                <a:ea typeface="Calibri"/>
                <a:cs typeface="Calibri"/>
                <a:sym typeface="Calibri"/>
              </a:rPr>
              <a:t>Need for a training room space</a:t>
            </a:r>
            <a:endParaRPr sz="2400">
              <a:solidFill>
                <a:srgbClr val="595959"/>
              </a:solidFill>
              <a:latin typeface="Calibri"/>
              <a:ea typeface="Calibri"/>
              <a:cs typeface="Calibri"/>
              <a:sym typeface="Calibri"/>
            </a:endParaRPr>
          </a:p>
          <a:p>
            <a:pPr marL="457200" lvl="0" indent="-342900" algn="just" rtl="0">
              <a:spcBef>
                <a:spcPts val="600"/>
              </a:spcBef>
              <a:spcAft>
                <a:spcPts val="0"/>
              </a:spcAft>
              <a:buClr>
                <a:srgbClr val="990000"/>
              </a:buClr>
              <a:buSzPts val="1800"/>
              <a:buChar char="●"/>
            </a:pPr>
            <a:r>
              <a:rPr lang="en" sz="2400">
                <a:solidFill>
                  <a:srgbClr val="595959"/>
                </a:solidFill>
                <a:latin typeface="Calibri"/>
                <a:ea typeface="Calibri"/>
                <a:cs typeface="Calibri"/>
                <a:sym typeface="Calibri"/>
              </a:rPr>
              <a:t>Identification of student’s information needs </a:t>
            </a:r>
            <a:endParaRPr sz="2400">
              <a:solidFill>
                <a:srgbClr val="595959"/>
              </a:solidFill>
              <a:latin typeface="Calibri"/>
              <a:ea typeface="Calibri"/>
              <a:cs typeface="Calibri"/>
              <a:sym typeface="Calibri"/>
            </a:endParaRPr>
          </a:p>
          <a:p>
            <a:pPr marL="457200" lvl="0" indent="-342900" algn="just" rtl="0">
              <a:spcBef>
                <a:spcPts val="600"/>
              </a:spcBef>
              <a:spcAft>
                <a:spcPts val="0"/>
              </a:spcAft>
              <a:buClr>
                <a:srgbClr val="990000"/>
              </a:buClr>
              <a:buSzPts val="1800"/>
              <a:buChar char="●"/>
            </a:pPr>
            <a:r>
              <a:rPr lang="en" sz="2400">
                <a:solidFill>
                  <a:srgbClr val="595959"/>
                </a:solidFill>
                <a:latin typeface="Calibri"/>
                <a:ea typeface="Calibri"/>
                <a:cs typeface="Calibri"/>
                <a:sym typeface="Calibri"/>
              </a:rPr>
              <a:t>Competing for student’s attention with other NU departments</a:t>
            </a:r>
            <a:endParaRPr sz="2400">
              <a:solidFill>
                <a:srgbClr val="595959"/>
              </a:solidFill>
              <a:latin typeface="Calibri"/>
              <a:ea typeface="Calibri"/>
              <a:cs typeface="Calibri"/>
              <a:sym typeface="Calibri"/>
            </a:endParaRPr>
          </a:p>
          <a:p>
            <a:pPr marL="457200" lvl="0" indent="0" rtl="0">
              <a:lnSpc>
                <a:spcPct val="115000"/>
              </a:lnSpc>
              <a:spcBef>
                <a:spcPts val="600"/>
              </a:spcBef>
              <a:spcAft>
                <a:spcPts val="0"/>
              </a:spcAft>
              <a:buNone/>
            </a:pPr>
            <a:endParaRPr/>
          </a:p>
        </p:txBody>
      </p:sp>
      <p:sp>
        <p:nvSpPr>
          <p:cNvPr id="284" name="Shape 284"/>
          <p:cNvSpPr txBox="1">
            <a:spLocks noGrp="1"/>
          </p:cNvSpPr>
          <p:nvPr>
            <p:ph type="title" idx="4294967295"/>
          </p:nvPr>
        </p:nvSpPr>
        <p:spPr>
          <a:xfrm>
            <a:off x="311700" y="1783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solidFill>
                  <a:srgbClr val="990000"/>
                </a:solidFill>
              </a:rPr>
              <a:t>Librarian’s Challenges</a:t>
            </a:r>
            <a:endParaRPr>
              <a:solidFill>
                <a:srgbClr val="99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Shape 289"/>
          <p:cNvSpPr txBox="1"/>
          <p:nvPr/>
        </p:nvSpPr>
        <p:spPr>
          <a:xfrm>
            <a:off x="311700" y="1048000"/>
            <a:ext cx="8520600" cy="3444000"/>
          </a:xfrm>
          <a:prstGeom prst="rect">
            <a:avLst/>
          </a:prstGeom>
          <a:noFill/>
          <a:ln>
            <a:noFill/>
          </a:ln>
        </p:spPr>
        <p:txBody>
          <a:bodyPr spcFirstLastPara="1" wrap="square" lIns="91425" tIns="91425" rIns="91425" bIns="91425" anchor="ctr" anchorCtr="0">
            <a:noAutofit/>
          </a:bodyPr>
          <a:lstStyle/>
          <a:p>
            <a:pPr marL="457200" lvl="0" indent="-342900" algn="just" rtl="0">
              <a:spcBef>
                <a:spcPts val="0"/>
              </a:spcBef>
              <a:spcAft>
                <a:spcPts val="0"/>
              </a:spcAft>
              <a:buClr>
                <a:srgbClr val="990000"/>
              </a:buClr>
              <a:buSzPts val="1800"/>
              <a:buChar char="●"/>
            </a:pPr>
            <a:r>
              <a:rPr lang="en" sz="2400">
                <a:solidFill>
                  <a:srgbClr val="595959"/>
                </a:solidFill>
                <a:latin typeface="Calibri"/>
                <a:ea typeface="Calibri"/>
                <a:cs typeface="Calibri"/>
                <a:sym typeface="Calibri"/>
              </a:rPr>
              <a:t>Venue</a:t>
            </a:r>
            <a:endParaRPr sz="2400">
              <a:solidFill>
                <a:srgbClr val="595959"/>
              </a:solidFill>
              <a:latin typeface="Calibri"/>
              <a:ea typeface="Calibri"/>
              <a:cs typeface="Calibri"/>
              <a:sym typeface="Calibri"/>
            </a:endParaRPr>
          </a:p>
          <a:p>
            <a:pPr marL="457200" lvl="0" indent="-342900" algn="just" rtl="0">
              <a:spcBef>
                <a:spcPts val="0"/>
              </a:spcBef>
              <a:spcAft>
                <a:spcPts val="0"/>
              </a:spcAft>
              <a:buClr>
                <a:srgbClr val="990000"/>
              </a:buClr>
              <a:buSzPts val="1800"/>
              <a:buChar char="●"/>
            </a:pPr>
            <a:r>
              <a:rPr lang="en" sz="2400">
                <a:solidFill>
                  <a:srgbClr val="595959"/>
                </a:solidFill>
                <a:latin typeface="Calibri"/>
                <a:ea typeface="Calibri"/>
                <a:cs typeface="Calibri"/>
                <a:sym typeface="Calibri"/>
              </a:rPr>
              <a:t>Time management</a:t>
            </a:r>
            <a:endParaRPr sz="2400">
              <a:solidFill>
                <a:srgbClr val="595959"/>
              </a:solidFill>
              <a:latin typeface="Calibri"/>
              <a:ea typeface="Calibri"/>
              <a:cs typeface="Calibri"/>
              <a:sym typeface="Calibri"/>
            </a:endParaRPr>
          </a:p>
          <a:p>
            <a:pPr marL="457200" lvl="0" indent="-342900" algn="just" rtl="0">
              <a:spcBef>
                <a:spcPts val="600"/>
              </a:spcBef>
              <a:spcAft>
                <a:spcPts val="0"/>
              </a:spcAft>
              <a:buClr>
                <a:srgbClr val="990000"/>
              </a:buClr>
              <a:buSzPts val="1800"/>
              <a:buChar char="●"/>
            </a:pPr>
            <a:r>
              <a:rPr lang="en" sz="2400">
                <a:solidFill>
                  <a:srgbClr val="595959"/>
                </a:solidFill>
                <a:latin typeface="Calibri"/>
                <a:ea typeface="Calibri"/>
                <a:cs typeface="Calibri"/>
                <a:sym typeface="Calibri"/>
              </a:rPr>
              <a:t>Topics</a:t>
            </a:r>
            <a:endParaRPr sz="2400">
              <a:solidFill>
                <a:srgbClr val="595959"/>
              </a:solidFill>
              <a:latin typeface="Calibri"/>
              <a:ea typeface="Calibri"/>
              <a:cs typeface="Calibri"/>
              <a:sym typeface="Calibri"/>
            </a:endParaRPr>
          </a:p>
          <a:p>
            <a:pPr marL="457200" lvl="0" indent="-342900" algn="just" rtl="0">
              <a:spcBef>
                <a:spcPts val="600"/>
              </a:spcBef>
              <a:spcAft>
                <a:spcPts val="0"/>
              </a:spcAft>
              <a:buClr>
                <a:srgbClr val="990000"/>
              </a:buClr>
              <a:buSzPts val="1800"/>
              <a:buChar char="●"/>
            </a:pPr>
            <a:r>
              <a:rPr lang="en" sz="2400">
                <a:solidFill>
                  <a:srgbClr val="595959"/>
                </a:solidFill>
                <a:latin typeface="Calibri"/>
                <a:ea typeface="Calibri"/>
                <a:cs typeface="Calibri"/>
                <a:sym typeface="Calibri"/>
              </a:rPr>
              <a:t>Faculty and NU departments collaboration</a:t>
            </a:r>
            <a:endParaRPr sz="2400">
              <a:solidFill>
                <a:srgbClr val="595959"/>
              </a:solidFill>
              <a:latin typeface="Calibri"/>
              <a:ea typeface="Calibri"/>
              <a:cs typeface="Calibri"/>
              <a:sym typeface="Calibri"/>
            </a:endParaRPr>
          </a:p>
          <a:p>
            <a:pPr marL="457200" lvl="0" indent="-342900" algn="just" rtl="0">
              <a:spcBef>
                <a:spcPts val="600"/>
              </a:spcBef>
              <a:spcAft>
                <a:spcPts val="0"/>
              </a:spcAft>
              <a:buClr>
                <a:srgbClr val="990000"/>
              </a:buClr>
              <a:buSzPts val="1800"/>
              <a:buChar char="●"/>
            </a:pPr>
            <a:r>
              <a:rPr lang="en" sz="2400">
                <a:solidFill>
                  <a:srgbClr val="595959"/>
                </a:solidFill>
                <a:latin typeface="Calibri"/>
                <a:ea typeface="Calibri"/>
                <a:cs typeface="Calibri"/>
                <a:sym typeface="Calibri"/>
              </a:rPr>
              <a:t>Marketing</a:t>
            </a:r>
            <a:endParaRPr sz="2400">
              <a:solidFill>
                <a:srgbClr val="595959"/>
              </a:solidFill>
              <a:latin typeface="Calibri"/>
              <a:ea typeface="Calibri"/>
              <a:cs typeface="Calibri"/>
              <a:sym typeface="Calibri"/>
            </a:endParaRPr>
          </a:p>
          <a:p>
            <a:pPr marL="457200" lvl="0" indent="0" rtl="0">
              <a:lnSpc>
                <a:spcPct val="115000"/>
              </a:lnSpc>
              <a:spcBef>
                <a:spcPts val="600"/>
              </a:spcBef>
              <a:spcAft>
                <a:spcPts val="0"/>
              </a:spcAft>
              <a:buNone/>
            </a:pPr>
            <a:endParaRPr/>
          </a:p>
        </p:txBody>
      </p:sp>
      <p:sp>
        <p:nvSpPr>
          <p:cNvPr id="290" name="Shape 290"/>
          <p:cNvSpPr txBox="1">
            <a:spLocks noGrp="1"/>
          </p:cNvSpPr>
          <p:nvPr>
            <p:ph type="title" idx="4294967295"/>
          </p:nvPr>
        </p:nvSpPr>
        <p:spPr>
          <a:xfrm>
            <a:off x="311700" y="1783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solidFill>
                  <a:srgbClr val="990000"/>
                </a:solidFill>
              </a:rPr>
              <a:t>Suggestions to improve the sessions</a:t>
            </a:r>
            <a:endParaRPr>
              <a:solidFill>
                <a:srgbClr val="99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Shape 295"/>
          <p:cNvSpPr txBox="1"/>
          <p:nvPr/>
        </p:nvSpPr>
        <p:spPr>
          <a:xfrm>
            <a:off x="311700" y="1048000"/>
            <a:ext cx="8520600" cy="3444000"/>
          </a:xfrm>
          <a:prstGeom prst="rect">
            <a:avLst/>
          </a:prstGeom>
          <a:noFill/>
          <a:ln>
            <a:noFill/>
          </a:ln>
        </p:spPr>
        <p:txBody>
          <a:bodyPr spcFirstLastPara="1" wrap="square" lIns="91425" tIns="91425" rIns="91425" bIns="91425" anchor="ctr" anchorCtr="0">
            <a:noAutofit/>
          </a:bodyPr>
          <a:lstStyle/>
          <a:p>
            <a:pPr marL="457200" lvl="0" indent="-342900" rtl="0">
              <a:spcBef>
                <a:spcPts val="0"/>
              </a:spcBef>
              <a:spcAft>
                <a:spcPts val="0"/>
              </a:spcAft>
              <a:buClr>
                <a:srgbClr val="990000"/>
              </a:buClr>
              <a:buSzPts val="1800"/>
              <a:buChar char="●"/>
            </a:pPr>
            <a:r>
              <a:rPr lang="en" sz="1800">
                <a:highlight>
                  <a:srgbClr val="FFFFFF"/>
                </a:highlight>
                <a:latin typeface="Times New Roman"/>
                <a:ea typeface="Times New Roman"/>
                <a:cs typeface="Times New Roman"/>
                <a:sym typeface="Times New Roman"/>
              </a:rPr>
              <a:t>User education programs attest that the role of reference librarians is very important in nurturing the information-seeking and evaluation skills of the students and even faculty members who were not yet fully acquainted with information literacy. </a:t>
            </a:r>
            <a:endParaRPr sz="1800">
              <a:highlight>
                <a:srgbClr val="FFFFFF"/>
              </a:highlight>
              <a:latin typeface="Times New Roman"/>
              <a:ea typeface="Times New Roman"/>
              <a:cs typeface="Times New Roman"/>
              <a:sym typeface="Times New Roman"/>
            </a:endParaRPr>
          </a:p>
          <a:p>
            <a:pPr marL="0" lvl="0" indent="0" rtl="0">
              <a:spcBef>
                <a:spcPts val="0"/>
              </a:spcBef>
              <a:spcAft>
                <a:spcPts val="0"/>
              </a:spcAft>
              <a:buNone/>
            </a:pPr>
            <a:endParaRPr sz="1800">
              <a:highlight>
                <a:srgbClr val="FFFFFF"/>
              </a:highlight>
              <a:latin typeface="Times New Roman"/>
              <a:ea typeface="Times New Roman"/>
              <a:cs typeface="Times New Roman"/>
              <a:sym typeface="Times New Roman"/>
            </a:endParaRPr>
          </a:p>
          <a:p>
            <a:pPr marL="457200" lvl="0" indent="-342900" rtl="0">
              <a:spcBef>
                <a:spcPts val="0"/>
              </a:spcBef>
              <a:spcAft>
                <a:spcPts val="0"/>
              </a:spcAft>
              <a:buClr>
                <a:srgbClr val="990000"/>
              </a:buClr>
              <a:buSzPts val="1800"/>
              <a:buFont typeface="Times New Roman"/>
              <a:buChar char="●"/>
            </a:pPr>
            <a:r>
              <a:rPr lang="en" sz="1800">
                <a:highlight>
                  <a:srgbClr val="FFFFFF"/>
                </a:highlight>
                <a:latin typeface="Times New Roman"/>
                <a:ea typeface="Times New Roman"/>
                <a:cs typeface="Times New Roman"/>
                <a:sym typeface="Times New Roman"/>
              </a:rPr>
              <a:t>Users’ satisfaction with the sessions is high, although its value cannot be seen by the large number of attendees. </a:t>
            </a:r>
            <a:endParaRPr sz="1800">
              <a:highlight>
                <a:srgbClr val="FFFFFF"/>
              </a:highlight>
              <a:latin typeface="Times New Roman"/>
              <a:ea typeface="Times New Roman"/>
              <a:cs typeface="Times New Roman"/>
              <a:sym typeface="Times New Roman"/>
            </a:endParaRPr>
          </a:p>
          <a:p>
            <a:pPr marL="0" lvl="0" indent="0" rtl="0">
              <a:spcBef>
                <a:spcPts val="0"/>
              </a:spcBef>
              <a:spcAft>
                <a:spcPts val="0"/>
              </a:spcAft>
              <a:buNone/>
            </a:pPr>
            <a:endParaRPr sz="1800">
              <a:highlight>
                <a:srgbClr val="FFFFFF"/>
              </a:highlight>
              <a:latin typeface="Times New Roman"/>
              <a:ea typeface="Times New Roman"/>
              <a:cs typeface="Times New Roman"/>
              <a:sym typeface="Times New Roman"/>
            </a:endParaRPr>
          </a:p>
          <a:p>
            <a:pPr marL="457200" lvl="0" indent="-342900" rtl="0">
              <a:spcBef>
                <a:spcPts val="0"/>
              </a:spcBef>
              <a:spcAft>
                <a:spcPts val="0"/>
              </a:spcAft>
              <a:buClr>
                <a:srgbClr val="990000"/>
              </a:buClr>
              <a:buSzPts val="1800"/>
              <a:buFont typeface="Times New Roman"/>
              <a:buChar char="●"/>
            </a:pPr>
            <a:r>
              <a:rPr lang="en" sz="1800">
                <a:highlight>
                  <a:srgbClr val="FFFFFF"/>
                </a:highlight>
                <a:latin typeface="Times New Roman"/>
                <a:ea typeface="Times New Roman"/>
                <a:cs typeface="Times New Roman"/>
                <a:sym typeface="Times New Roman"/>
              </a:rPr>
              <a:t>Following the suggestions from the patrons, the reference librarians </a:t>
            </a:r>
            <a:r>
              <a:rPr lang="en" sz="1800">
                <a:solidFill>
                  <a:srgbClr val="333333"/>
                </a:solidFill>
                <a:highlight>
                  <a:srgbClr val="FFFFFF"/>
                </a:highlight>
                <a:latin typeface="Times New Roman"/>
                <a:ea typeface="Times New Roman"/>
                <a:cs typeface="Times New Roman"/>
                <a:sym typeface="Times New Roman"/>
              </a:rPr>
              <a:t>shall listen to their needs and will try to keep-up with the recent developments in their specific subject areas. </a:t>
            </a:r>
            <a:endParaRPr sz="1800">
              <a:highlight>
                <a:srgbClr val="FFFFFF"/>
              </a:highlight>
              <a:latin typeface="Times New Roman"/>
              <a:ea typeface="Times New Roman"/>
              <a:cs typeface="Times New Roman"/>
              <a:sym typeface="Times New Roman"/>
            </a:endParaRPr>
          </a:p>
          <a:p>
            <a:pPr marL="0" marR="0" lvl="0" indent="0" algn="l" rtl="0">
              <a:lnSpc>
                <a:spcPct val="115000"/>
              </a:lnSpc>
              <a:spcBef>
                <a:spcPts val="500"/>
              </a:spcBef>
              <a:spcAft>
                <a:spcPts val="0"/>
              </a:spcAft>
              <a:buNone/>
            </a:pPr>
            <a:endParaRPr/>
          </a:p>
        </p:txBody>
      </p:sp>
      <p:sp>
        <p:nvSpPr>
          <p:cNvPr id="296" name="Shape 296"/>
          <p:cNvSpPr txBox="1">
            <a:spLocks noGrp="1"/>
          </p:cNvSpPr>
          <p:nvPr>
            <p:ph type="title" idx="4294967295"/>
          </p:nvPr>
        </p:nvSpPr>
        <p:spPr>
          <a:xfrm>
            <a:off x="311700" y="1783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solidFill>
                  <a:srgbClr val="990000"/>
                </a:solidFill>
              </a:rPr>
              <a:t>Conclusions</a:t>
            </a:r>
            <a:endParaRPr>
              <a:solidFill>
                <a:srgbClr val="99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pic>
        <p:nvPicPr>
          <p:cNvPr id="301" name="Shape 301"/>
          <p:cNvPicPr preferRelativeResize="0"/>
          <p:nvPr/>
        </p:nvPicPr>
        <p:blipFill rotWithShape="1">
          <a:blip r:embed="rId3">
            <a:alphaModFix/>
          </a:blip>
          <a:srcRect/>
          <a:stretch/>
        </p:blipFill>
        <p:spPr>
          <a:xfrm flipH="1">
            <a:off x="10" y="2986200"/>
            <a:ext cx="1525200" cy="2157300"/>
          </a:xfrm>
          <a:prstGeom prst="rect">
            <a:avLst/>
          </a:prstGeom>
          <a:noFill/>
          <a:ln>
            <a:noFill/>
          </a:ln>
        </p:spPr>
      </p:pic>
      <p:sp>
        <p:nvSpPr>
          <p:cNvPr id="302" name="Shape 302"/>
          <p:cNvSpPr txBox="1">
            <a:spLocks noGrp="1"/>
          </p:cNvSpPr>
          <p:nvPr>
            <p:ph type="title" idx="4294967295"/>
          </p:nvPr>
        </p:nvSpPr>
        <p:spPr>
          <a:xfrm>
            <a:off x="1703650" y="1125225"/>
            <a:ext cx="6028200" cy="4518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endParaRPr sz="2400"/>
          </a:p>
          <a:p>
            <a:pPr marL="0" lvl="0" indent="0" rtl="0">
              <a:spcBef>
                <a:spcPts val="1600"/>
              </a:spcBef>
              <a:spcAft>
                <a:spcPts val="0"/>
              </a:spcAft>
              <a:buNone/>
            </a:pPr>
            <a:r>
              <a:rPr lang="en" sz="3600">
                <a:solidFill>
                  <a:srgbClr val="800000"/>
                </a:solidFill>
              </a:rPr>
              <a:t>Thank you for your attention!</a:t>
            </a:r>
            <a:endParaRPr sz="3600">
              <a:solidFill>
                <a:srgbClr val="800000"/>
              </a:solidFill>
            </a:endParaRPr>
          </a:p>
          <a:p>
            <a:pPr marL="0" lvl="0" indent="0" rtl="0">
              <a:lnSpc>
                <a:spcPct val="100000"/>
              </a:lnSpc>
              <a:spcBef>
                <a:spcPts val="1600"/>
              </a:spcBef>
              <a:spcAft>
                <a:spcPts val="0"/>
              </a:spcAft>
              <a:buNone/>
            </a:pPr>
            <a:endParaRPr sz="1800">
              <a:solidFill>
                <a:srgbClr val="980000"/>
              </a:solidFill>
            </a:endParaRPr>
          </a:p>
          <a:p>
            <a:pPr marL="0" lvl="0" indent="0" rtl="0">
              <a:lnSpc>
                <a:spcPct val="100000"/>
              </a:lnSpc>
              <a:spcBef>
                <a:spcPts val="0"/>
              </a:spcBef>
              <a:spcAft>
                <a:spcPts val="1600"/>
              </a:spcAft>
              <a:buNone/>
            </a:pPr>
            <a:endParaRPr sz="1800">
              <a:solidFill>
                <a:schemeClr val="accent3"/>
              </a:solidFill>
            </a:endParaRPr>
          </a:p>
        </p:txBody>
      </p:sp>
      <p:pic>
        <p:nvPicPr>
          <p:cNvPr id="303" name="Shape 303"/>
          <p:cNvPicPr preferRelativeResize="0"/>
          <p:nvPr/>
        </p:nvPicPr>
        <p:blipFill rotWithShape="1">
          <a:blip r:embed="rId4">
            <a:alphaModFix/>
          </a:blip>
          <a:srcRect l="5942" t="28801" r="81685" b="14267"/>
          <a:stretch/>
        </p:blipFill>
        <p:spPr>
          <a:xfrm>
            <a:off x="2823925" y="1830450"/>
            <a:ext cx="1418728" cy="1965674"/>
          </a:xfrm>
          <a:prstGeom prst="rect">
            <a:avLst/>
          </a:prstGeom>
          <a:noFill/>
          <a:ln>
            <a:noFill/>
          </a:ln>
        </p:spPr>
      </p:pic>
      <p:pic>
        <p:nvPicPr>
          <p:cNvPr id="304" name="Shape 304"/>
          <p:cNvPicPr preferRelativeResize="0"/>
          <p:nvPr/>
        </p:nvPicPr>
        <p:blipFill rotWithShape="1">
          <a:blip r:embed="rId4">
            <a:alphaModFix/>
          </a:blip>
          <a:srcRect l="31200" t="29604" r="56584" b="13256"/>
          <a:stretch/>
        </p:blipFill>
        <p:spPr>
          <a:xfrm>
            <a:off x="4832350" y="1830450"/>
            <a:ext cx="1525200" cy="2006624"/>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txBox="1"/>
          <p:nvPr/>
        </p:nvSpPr>
        <p:spPr>
          <a:xfrm>
            <a:off x="311700" y="807375"/>
            <a:ext cx="8520600" cy="3701400"/>
          </a:xfrm>
          <a:prstGeom prst="rect">
            <a:avLst/>
          </a:prstGeom>
          <a:noFill/>
          <a:ln>
            <a:noFill/>
          </a:ln>
        </p:spPr>
        <p:txBody>
          <a:bodyPr spcFirstLastPara="1" wrap="square" lIns="91425" tIns="91425" rIns="91425" bIns="91425" anchor="ctr" anchorCtr="0">
            <a:noAutofit/>
          </a:bodyPr>
          <a:lstStyle/>
          <a:p>
            <a:pPr marL="457200" lvl="0" indent="-342900" rtl="0">
              <a:spcBef>
                <a:spcPts val="0"/>
              </a:spcBef>
              <a:spcAft>
                <a:spcPts val="0"/>
              </a:spcAft>
              <a:buClr>
                <a:srgbClr val="990000"/>
              </a:buClr>
              <a:buSzPts val="1800"/>
              <a:buChar char="●"/>
            </a:pPr>
            <a:r>
              <a:rPr lang="en" sz="2400" dirty="0">
                <a:solidFill>
                  <a:srgbClr val="595959"/>
                </a:solidFill>
                <a:latin typeface="Calibri"/>
                <a:ea typeface="Calibri"/>
                <a:cs typeface="Calibri"/>
                <a:sym typeface="Calibri"/>
              </a:rPr>
              <a:t>Library sessions</a:t>
            </a:r>
            <a:endParaRPr sz="2400" dirty="0">
              <a:solidFill>
                <a:srgbClr val="595959"/>
              </a:solidFill>
              <a:latin typeface="Calibri"/>
              <a:ea typeface="Calibri"/>
              <a:cs typeface="Calibri"/>
              <a:sym typeface="Calibri"/>
            </a:endParaRPr>
          </a:p>
          <a:p>
            <a:pPr marL="914400" lvl="1" indent="-381000" rtl="0">
              <a:spcBef>
                <a:spcPts val="0"/>
              </a:spcBef>
              <a:spcAft>
                <a:spcPts val="0"/>
              </a:spcAft>
              <a:buClr>
                <a:srgbClr val="595959"/>
              </a:buClr>
              <a:buSzPts val="2400"/>
              <a:buFont typeface="Calibri"/>
              <a:buChar char="○"/>
            </a:pPr>
            <a:r>
              <a:rPr lang="en" sz="2400" dirty="0">
                <a:solidFill>
                  <a:srgbClr val="595959"/>
                </a:solidFill>
                <a:latin typeface="Calibri"/>
                <a:ea typeface="Calibri"/>
                <a:cs typeface="Calibri"/>
                <a:sym typeface="Calibri"/>
              </a:rPr>
              <a:t>orientation</a:t>
            </a:r>
            <a:endParaRPr sz="2400" dirty="0">
              <a:solidFill>
                <a:srgbClr val="595959"/>
              </a:solidFill>
              <a:latin typeface="Calibri"/>
              <a:ea typeface="Calibri"/>
              <a:cs typeface="Calibri"/>
              <a:sym typeface="Calibri"/>
            </a:endParaRPr>
          </a:p>
          <a:p>
            <a:pPr marL="914400" lvl="1" indent="-381000" algn="just">
              <a:buClr>
                <a:srgbClr val="595959"/>
              </a:buClr>
              <a:buSzPts val="2400"/>
              <a:buFont typeface="Calibri"/>
              <a:buChar char="○"/>
            </a:pPr>
            <a:r>
              <a:rPr lang="en" sz="2400" dirty="0">
                <a:solidFill>
                  <a:srgbClr val="595959"/>
                </a:solidFill>
                <a:latin typeface="Calibri"/>
                <a:ea typeface="Calibri"/>
                <a:cs typeface="Calibri"/>
                <a:sym typeface="Calibri"/>
              </a:rPr>
              <a:t>one-shot </a:t>
            </a:r>
            <a:r>
              <a:rPr lang="en" sz="2400" dirty="0" smtClean="0">
                <a:solidFill>
                  <a:srgbClr val="595959"/>
                </a:solidFill>
                <a:latin typeface="Calibri"/>
                <a:ea typeface="Calibri"/>
                <a:cs typeface="Calibri"/>
                <a:sym typeface="Calibri"/>
              </a:rPr>
              <a:t>session  </a:t>
            </a:r>
          </a:p>
          <a:p>
            <a:pPr marL="914400" lvl="1" indent="-381000" algn="just">
              <a:buClr>
                <a:srgbClr val="595959"/>
              </a:buClr>
              <a:buSzPts val="2400"/>
              <a:buFont typeface="Calibri"/>
              <a:buChar char="○"/>
            </a:pPr>
            <a:r>
              <a:rPr lang="en" sz="2400" dirty="0" smtClean="0">
                <a:solidFill>
                  <a:srgbClr val="595959"/>
                </a:solidFill>
                <a:latin typeface="Calibri"/>
                <a:ea typeface="Calibri"/>
                <a:cs typeface="Calibri"/>
                <a:sym typeface="Calibri"/>
              </a:rPr>
              <a:t>library instruction</a:t>
            </a:r>
            <a:endParaRPr sz="1200" dirty="0">
              <a:solidFill>
                <a:srgbClr val="333333"/>
              </a:solidFill>
              <a:highlight>
                <a:srgbClr val="FFFFFF"/>
              </a:highlight>
              <a:latin typeface="Times New Roman"/>
              <a:ea typeface="Times New Roman"/>
              <a:cs typeface="Times New Roman"/>
              <a:sym typeface="Times New Roman"/>
            </a:endParaRPr>
          </a:p>
        </p:txBody>
      </p:sp>
      <p:sp>
        <p:nvSpPr>
          <p:cNvPr id="218" name="Shape 218"/>
          <p:cNvSpPr txBox="1">
            <a:spLocks noGrp="1"/>
          </p:cNvSpPr>
          <p:nvPr>
            <p:ph type="title" idx="4294967295"/>
          </p:nvPr>
        </p:nvSpPr>
        <p:spPr>
          <a:xfrm>
            <a:off x="311700" y="1783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dirty="0">
                <a:solidFill>
                  <a:srgbClr val="990000"/>
                </a:solidFill>
              </a:rPr>
              <a:t>Introduction</a:t>
            </a:r>
            <a:endParaRPr dirty="0">
              <a:solidFill>
                <a:srgbClr val="990000"/>
              </a:solidFill>
            </a:endParaRPr>
          </a:p>
        </p:txBody>
      </p:sp>
      <p:pic>
        <p:nvPicPr>
          <p:cNvPr id="2" name="Picture 1"/>
          <p:cNvPicPr>
            <a:picLocks noChangeAspect="1"/>
          </p:cNvPicPr>
          <p:nvPr/>
        </p:nvPicPr>
        <p:blipFill rotWithShape="1">
          <a:blip r:embed="rId3"/>
          <a:srcRect l="18745" t="11584" r="34659" b="37147"/>
          <a:stretch/>
        </p:blipFill>
        <p:spPr>
          <a:xfrm>
            <a:off x="4105948" y="245739"/>
            <a:ext cx="4798327" cy="3299773"/>
          </a:xfrm>
          <a:prstGeom prst="rect">
            <a:avLst/>
          </a:prstGeom>
          <a:ln w="88900" cap="sq" cmpd="thickThin">
            <a:solidFill>
              <a:schemeClr val="accent5"/>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6702" y="719721"/>
            <a:ext cx="7315200" cy="2523768"/>
          </a:xfrm>
          <a:prstGeom prst="rect">
            <a:avLst/>
          </a:prstGeom>
          <a:noFill/>
        </p:spPr>
        <p:txBody>
          <a:bodyPr wrap="square" rtlCol="0">
            <a:spAutoFit/>
          </a:bodyPr>
          <a:lstStyle/>
          <a:p>
            <a:pPr marL="457200" marR="447675" lvl="0" indent="-342900" algn="just">
              <a:buClr>
                <a:srgbClr val="990000"/>
              </a:buClr>
              <a:buSzPts val="1800"/>
              <a:buChar char="●"/>
            </a:pPr>
            <a:r>
              <a:rPr lang="en-US" sz="2400" dirty="0">
                <a:solidFill>
                  <a:srgbClr val="595959"/>
                </a:solidFill>
                <a:latin typeface="Calibri"/>
                <a:ea typeface="Calibri"/>
                <a:cs typeface="Calibri"/>
                <a:sym typeface="Calibri"/>
              </a:rPr>
              <a:t>Assessing User Education </a:t>
            </a:r>
            <a:r>
              <a:rPr lang="en-US" sz="2400" dirty="0" smtClean="0">
                <a:solidFill>
                  <a:srgbClr val="595959"/>
                </a:solidFill>
                <a:latin typeface="Calibri"/>
                <a:ea typeface="Calibri"/>
                <a:cs typeface="Calibri"/>
                <a:sym typeface="Calibri"/>
              </a:rPr>
              <a:t>Programs</a:t>
            </a:r>
          </a:p>
          <a:p>
            <a:pPr marL="114300" marR="447675" lvl="0" algn="just">
              <a:buClr>
                <a:srgbClr val="990000"/>
              </a:buClr>
              <a:buSzPts val="1800"/>
            </a:pPr>
            <a:endParaRPr lang="en-US" sz="2400" dirty="0">
              <a:solidFill>
                <a:srgbClr val="595959"/>
              </a:solidFill>
              <a:latin typeface="Calibri"/>
              <a:ea typeface="Calibri"/>
              <a:cs typeface="Calibri"/>
              <a:sym typeface="Calibri"/>
            </a:endParaRPr>
          </a:p>
          <a:p>
            <a:pPr marL="457200" marR="447675" lvl="0" indent="-342900" algn="just">
              <a:buClr>
                <a:srgbClr val="990000"/>
              </a:buClr>
              <a:buSzPts val="1800"/>
              <a:buChar char="●"/>
            </a:pPr>
            <a:r>
              <a:rPr lang="en-US" sz="2400" dirty="0">
                <a:solidFill>
                  <a:srgbClr val="595959"/>
                </a:solidFill>
                <a:latin typeface="Calibri"/>
                <a:ea typeface="Calibri"/>
                <a:cs typeface="Calibri"/>
                <a:sym typeface="Calibri"/>
              </a:rPr>
              <a:t>Challenges of Reference Librarians</a:t>
            </a:r>
          </a:p>
          <a:p>
            <a:pPr marL="914400" marR="447675" lvl="1" indent="-381000" algn="just">
              <a:buClr>
                <a:srgbClr val="595959"/>
              </a:buClr>
              <a:buSzPts val="2400"/>
              <a:buFont typeface="Calibri"/>
              <a:buChar char="○"/>
            </a:pPr>
            <a:r>
              <a:rPr lang="en-US" sz="2400" dirty="0">
                <a:solidFill>
                  <a:srgbClr val="595959"/>
                </a:solidFill>
                <a:latin typeface="Calibri"/>
                <a:ea typeface="Calibri"/>
                <a:cs typeface="Calibri"/>
                <a:sym typeface="Calibri"/>
              </a:rPr>
              <a:t>organized educational program</a:t>
            </a:r>
          </a:p>
          <a:p>
            <a:pPr marL="914400" marR="447675" lvl="1" indent="-381000" algn="just">
              <a:buClr>
                <a:srgbClr val="595959"/>
              </a:buClr>
              <a:buSzPts val="2400"/>
              <a:buFont typeface="Calibri"/>
              <a:buChar char="○"/>
            </a:pPr>
            <a:r>
              <a:rPr lang="en-US" sz="2400" dirty="0">
                <a:solidFill>
                  <a:srgbClr val="595959"/>
                </a:solidFill>
                <a:latin typeface="Calibri"/>
                <a:ea typeface="Calibri"/>
                <a:cs typeface="Calibri"/>
                <a:sym typeface="Calibri"/>
              </a:rPr>
              <a:t>faculty and librarian collaboration</a:t>
            </a:r>
          </a:p>
          <a:p>
            <a:pPr marL="914400" marR="447675" lvl="1" indent="-381000" algn="just">
              <a:buClr>
                <a:srgbClr val="595959"/>
              </a:buClr>
              <a:buSzPts val="2400"/>
              <a:buFont typeface="Calibri"/>
              <a:buChar char="○"/>
            </a:pPr>
            <a:r>
              <a:rPr lang="en-US" sz="2400" dirty="0">
                <a:solidFill>
                  <a:srgbClr val="595959"/>
                </a:solidFill>
                <a:latin typeface="Calibri"/>
                <a:ea typeface="Calibri"/>
                <a:cs typeface="Calibri"/>
                <a:sym typeface="Calibri"/>
              </a:rPr>
              <a:t>integration into curriculum</a:t>
            </a:r>
          </a:p>
          <a:p>
            <a:endParaRPr lang="en-US" dirty="0"/>
          </a:p>
        </p:txBody>
      </p:sp>
      <p:pic>
        <p:nvPicPr>
          <p:cNvPr id="3" name="Picture 2"/>
          <p:cNvPicPr>
            <a:picLocks noChangeAspect="1"/>
          </p:cNvPicPr>
          <p:nvPr/>
        </p:nvPicPr>
        <p:blipFill rotWithShape="1">
          <a:blip r:embed="rId3"/>
          <a:srcRect l="36308" t="25921" r="42975" b="51828"/>
          <a:stretch/>
        </p:blipFill>
        <p:spPr>
          <a:xfrm>
            <a:off x="6277023" y="1108211"/>
            <a:ext cx="2725211" cy="1829379"/>
          </a:xfrm>
          <a:prstGeom prst="ellipse">
            <a:avLst/>
          </a:prstGeom>
          <a:ln w="63500" cap="rnd">
            <a:solidFill>
              <a:schemeClr val="accent5">
                <a:lumMod val="60000"/>
                <a:lumOff val="40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4975877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Shape 223"/>
          <p:cNvSpPr txBox="1"/>
          <p:nvPr/>
        </p:nvSpPr>
        <p:spPr>
          <a:xfrm>
            <a:off x="311700" y="928400"/>
            <a:ext cx="8520600" cy="3444000"/>
          </a:xfrm>
          <a:prstGeom prst="rect">
            <a:avLst/>
          </a:prstGeom>
          <a:noFill/>
          <a:ln>
            <a:noFill/>
          </a:ln>
        </p:spPr>
        <p:txBody>
          <a:bodyPr spcFirstLastPara="1" wrap="square" lIns="91425" tIns="91425" rIns="91425" bIns="91425" anchor="ctr" anchorCtr="0">
            <a:noAutofit/>
          </a:bodyPr>
          <a:lstStyle/>
          <a:p>
            <a:pPr marL="457200" lvl="0" indent="-342900" algn="just" rtl="0">
              <a:spcBef>
                <a:spcPts val="0"/>
              </a:spcBef>
              <a:spcAft>
                <a:spcPts val="0"/>
              </a:spcAft>
              <a:buClr>
                <a:srgbClr val="990000"/>
              </a:buClr>
              <a:buSzPts val="1800"/>
              <a:buChar char="●"/>
            </a:pPr>
            <a:r>
              <a:rPr lang="en" sz="2400">
                <a:solidFill>
                  <a:srgbClr val="595959"/>
                </a:solidFill>
                <a:latin typeface="Calibri"/>
                <a:ea typeface="Calibri"/>
                <a:cs typeface="Calibri"/>
                <a:sym typeface="Calibri"/>
              </a:rPr>
              <a:t>Describe, evaluate and  assess the library sessions and workshops; </a:t>
            </a:r>
            <a:endParaRPr sz="2400">
              <a:solidFill>
                <a:srgbClr val="595959"/>
              </a:solidFill>
              <a:latin typeface="Calibri"/>
              <a:ea typeface="Calibri"/>
              <a:cs typeface="Calibri"/>
              <a:sym typeface="Calibri"/>
            </a:endParaRPr>
          </a:p>
          <a:p>
            <a:pPr marL="457200" lvl="0" indent="-342900" algn="just" rtl="0">
              <a:spcBef>
                <a:spcPts val="0"/>
              </a:spcBef>
              <a:spcAft>
                <a:spcPts val="0"/>
              </a:spcAft>
              <a:buClr>
                <a:srgbClr val="990000"/>
              </a:buClr>
              <a:buSzPts val="1800"/>
              <a:buChar char="●"/>
            </a:pPr>
            <a:r>
              <a:rPr lang="en" sz="2400">
                <a:solidFill>
                  <a:srgbClr val="595959"/>
                </a:solidFill>
                <a:latin typeface="Calibri"/>
                <a:ea typeface="Calibri"/>
                <a:cs typeface="Calibri"/>
                <a:sym typeface="Calibri"/>
              </a:rPr>
              <a:t>Define the challenges faced by librarians in conducting the sessions;</a:t>
            </a:r>
            <a:endParaRPr sz="2400">
              <a:solidFill>
                <a:srgbClr val="595959"/>
              </a:solidFill>
              <a:latin typeface="Calibri"/>
              <a:ea typeface="Calibri"/>
              <a:cs typeface="Calibri"/>
              <a:sym typeface="Calibri"/>
            </a:endParaRPr>
          </a:p>
          <a:p>
            <a:pPr marL="457200" lvl="0" indent="-342900" algn="just" rtl="0">
              <a:spcBef>
                <a:spcPts val="0"/>
              </a:spcBef>
              <a:spcAft>
                <a:spcPts val="0"/>
              </a:spcAft>
              <a:buClr>
                <a:srgbClr val="990000"/>
              </a:buClr>
              <a:buSzPts val="1800"/>
              <a:buChar char="●"/>
            </a:pPr>
            <a:r>
              <a:rPr lang="en" sz="2400">
                <a:solidFill>
                  <a:srgbClr val="595959"/>
                </a:solidFill>
                <a:latin typeface="Calibri"/>
                <a:ea typeface="Calibri"/>
                <a:cs typeface="Calibri"/>
                <a:sym typeface="Calibri"/>
              </a:rPr>
              <a:t>Identify improvements for raising effectiveness in organizing and delivering the library sessions.</a:t>
            </a:r>
            <a:endParaRPr sz="2400">
              <a:solidFill>
                <a:srgbClr val="595959"/>
              </a:solidFill>
              <a:latin typeface="Calibri"/>
              <a:ea typeface="Calibri"/>
              <a:cs typeface="Calibri"/>
              <a:sym typeface="Calibri"/>
            </a:endParaRPr>
          </a:p>
        </p:txBody>
      </p:sp>
      <p:sp>
        <p:nvSpPr>
          <p:cNvPr id="224" name="Shape 224"/>
          <p:cNvSpPr txBox="1">
            <a:spLocks noGrp="1"/>
          </p:cNvSpPr>
          <p:nvPr>
            <p:ph type="title" idx="4294967295"/>
          </p:nvPr>
        </p:nvSpPr>
        <p:spPr>
          <a:xfrm>
            <a:off x="311700" y="1783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solidFill>
                  <a:srgbClr val="990000"/>
                </a:solidFill>
              </a:rPr>
              <a:t>Objectives</a:t>
            </a:r>
            <a:endParaRPr>
              <a:solidFill>
                <a:srgbClr val="99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Shape 229"/>
          <p:cNvSpPr txBox="1"/>
          <p:nvPr/>
        </p:nvSpPr>
        <p:spPr>
          <a:xfrm>
            <a:off x="311700" y="849750"/>
            <a:ext cx="6861915" cy="3444000"/>
          </a:xfrm>
          <a:prstGeom prst="rect">
            <a:avLst/>
          </a:prstGeom>
          <a:noFill/>
          <a:ln>
            <a:noFill/>
          </a:ln>
        </p:spPr>
        <p:txBody>
          <a:bodyPr spcFirstLastPara="1" wrap="square" lIns="91425" tIns="91425" rIns="91425" bIns="91425" anchor="ctr" anchorCtr="0">
            <a:noAutofit/>
          </a:bodyPr>
          <a:lstStyle/>
          <a:p>
            <a:pPr marL="457200" marR="0" lvl="0" indent="-342900" algn="l" rtl="0">
              <a:lnSpc>
                <a:spcPct val="100000"/>
              </a:lnSpc>
              <a:spcBef>
                <a:spcPts val="0"/>
              </a:spcBef>
              <a:spcAft>
                <a:spcPts val="0"/>
              </a:spcAft>
              <a:buClr>
                <a:srgbClr val="990000"/>
              </a:buClr>
              <a:buSzPts val="1800"/>
              <a:buFont typeface="Arial"/>
              <a:buChar char="●"/>
            </a:pPr>
            <a:r>
              <a:rPr lang="en" sz="2400" dirty="0">
                <a:solidFill>
                  <a:srgbClr val="595959"/>
                </a:solidFill>
                <a:latin typeface="Calibri"/>
                <a:ea typeface="Calibri"/>
                <a:cs typeface="Calibri"/>
                <a:sym typeface="Calibri"/>
              </a:rPr>
              <a:t>Data from registration form</a:t>
            </a:r>
            <a:endParaRPr sz="2400" dirty="0">
              <a:solidFill>
                <a:srgbClr val="595959"/>
              </a:solidFill>
              <a:latin typeface="Calibri"/>
              <a:ea typeface="Calibri"/>
              <a:cs typeface="Calibri"/>
              <a:sym typeface="Calibri"/>
            </a:endParaRPr>
          </a:p>
          <a:p>
            <a:pPr marL="914400" marR="0" lvl="1" indent="-381000" algn="l" rtl="0">
              <a:lnSpc>
                <a:spcPct val="100000"/>
              </a:lnSpc>
              <a:spcBef>
                <a:spcPts val="0"/>
              </a:spcBef>
              <a:spcAft>
                <a:spcPts val="0"/>
              </a:spcAft>
              <a:buClr>
                <a:srgbClr val="595959"/>
              </a:buClr>
              <a:buSzPts val="2400"/>
              <a:buFont typeface="Calibri"/>
              <a:buChar char="○"/>
            </a:pPr>
            <a:r>
              <a:rPr lang="en" sz="2400" dirty="0">
                <a:solidFill>
                  <a:srgbClr val="595959"/>
                </a:solidFill>
                <a:latin typeface="Calibri"/>
                <a:ea typeface="Calibri"/>
                <a:cs typeface="Calibri"/>
                <a:sym typeface="Calibri"/>
              </a:rPr>
              <a:t>affiliation / background</a:t>
            </a:r>
            <a:endParaRPr sz="2400" dirty="0">
              <a:solidFill>
                <a:srgbClr val="595959"/>
              </a:solidFill>
              <a:latin typeface="Calibri"/>
              <a:ea typeface="Calibri"/>
              <a:cs typeface="Calibri"/>
              <a:sym typeface="Calibri"/>
            </a:endParaRPr>
          </a:p>
          <a:p>
            <a:pPr marL="914400" marR="0" lvl="1" indent="-381000" algn="l" rtl="0">
              <a:lnSpc>
                <a:spcPct val="100000"/>
              </a:lnSpc>
              <a:spcBef>
                <a:spcPts val="0"/>
              </a:spcBef>
              <a:spcAft>
                <a:spcPts val="0"/>
              </a:spcAft>
              <a:buClr>
                <a:srgbClr val="595959"/>
              </a:buClr>
              <a:buSzPts val="2400"/>
              <a:buFont typeface="Calibri"/>
              <a:buChar char="○"/>
            </a:pPr>
            <a:r>
              <a:rPr lang="en" sz="2400" dirty="0">
                <a:solidFill>
                  <a:srgbClr val="595959"/>
                </a:solidFill>
                <a:latin typeface="Calibri"/>
                <a:ea typeface="Calibri"/>
                <a:cs typeface="Calibri"/>
                <a:sym typeface="Calibri"/>
              </a:rPr>
              <a:t>number of registered vs actual attendance</a:t>
            </a:r>
            <a:endParaRPr sz="2400" dirty="0">
              <a:solidFill>
                <a:srgbClr val="595959"/>
              </a:solidFill>
              <a:latin typeface="Calibri"/>
              <a:ea typeface="Calibri"/>
              <a:cs typeface="Calibri"/>
              <a:sym typeface="Calibri"/>
            </a:endParaRPr>
          </a:p>
          <a:p>
            <a:pPr marL="457200" lvl="0" indent="-342900" rtl="0">
              <a:spcBef>
                <a:spcPts val="0"/>
              </a:spcBef>
              <a:spcAft>
                <a:spcPts val="0"/>
              </a:spcAft>
              <a:buClr>
                <a:srgbClr val="990000"/>
              </a:buClr>
              <a:buSzPts val="1800"/>
              <a:buChar char="●"/>
            </a:pPr>
            <a:r>
              <a:rPr lang="en" sz="2400" dirty="0">
                <a:solidFill>
                  <a:srgbClr val="595959"/>
                </a:solidFill>
                <a:latin typeface="Calibri"/>
                <a:ea typeface="Calibri"/>
                <a:cs typeface="Calibri"/>
                <a:sym typeface="Calibri"/>
              </a:rPr>
              <a:t>Data from evaluation survey</a:t>
            </a:r>
            <a:endParaRPr sz="2400" dirty="0">
              <a:solidFill>
                <a:srgbClr val="595959"/>
              </a:solidFill>
              <a:latin typeface="Calibri"/>
              <a:ea typeface="Calibri"/>
              <a:cs typeface="Calibri"/>
              <a:sym typeface="Calibri"/>
            </a:endParaRPr>
          </a:p>
          <a:p>
            <a:pPr marL="914400" lvl="1" indent="-381000" rtl="0">
              <a:spcBef>
                <a:spcPts val="0"/>
              </a:spcBef>
              <a:spcAft>
                <a:spcPts val="0"/>
              </a:spcAft>
              <a:buClr>
                <a:srgbClr val="595959"/>
              </a:buClr>
              <a:buSzPts val="2400"/>
              <a:buFont typeface="Calibri"/>
              <a:buChar char="○"/>
            </a:pPr>
            <a:r>
              <a:rPr lang="en" sz="2400" dirty="0">
                <a:solidFill>
                  <a:srgbClr val="595959"/>
                </a:solidFill>
                <a:latin typeface="Calibri"/>
                <a:ea typeface="Calibri"/>
                <a:cs typeface="Calibri"/>
                <a:sym typeface="Calibri"/>
              </a:rPr>
              <a:t>librarian / venue / technologies / materials</a:t>
            </a:r>
            <a:endParaRPr sz="2400" dirty="0">
              <a:solidFill>
                <a:srgbClr val="595959"/>
              </a:solidFill>
              <a:latin typeface="Calibri"/>
              <a:ea typeface="Calibri"/>
              <a:cs typeface="Calibri"/>
              <a:sym typeface="Calibri"/>
            </a:endParaRPr>
          </a:p>
          <a:p>
            <a:pPr marL="914400" lvl="1" indent="-381000" rtl="0">
              <a:spcBef>
                <a:spcPts val="0"/>
              </a:spcBef>
              <a:spcAft>
                <a:spcPts val="0"/>
              </a:spcAft>
              <a:buClr>
                <a:srgbClr val="595959"/>
              </a:buClr>
              <a:buSzPts val="2400"/>
              <a:buFont typeface="Calibri"/>
              <a:buChar char="○"/>
            </a:pPr>
            <a:r>
              <a:rPr lang="en" sz="2400" dirty="0">
                <a:solidFill>
                  <a:srgbClr val="595959"/>
                </a:solidFill>
                <a:latin typeface="Calibri"/>
                <a:ea typeface="Calibri"/>
                <a:cs typeface="Calibri"/>
                <a:sym typeface="Calibri"/>
              </a:rPr>
              <a:t>knowledge application</a:t>
            </a:r>
            <a:endParaRPr sz="2400" dirty="0">
              <a:solidFill>
                <a:srgbClr val="595959"/>
              </a:solidFill>
              <a:latin typeface="Calibri"/>
              <a:ea typeface="Calibri"/>
              <a:cs typeface="Calibri"/>
              <a:sym typeface="Calibri"/>
            </a:endParaRPr>
          </a:p>
          <a:p>
            <a:pPr marL="914400" lvl="1" indent="-381000" rtl="0">
              <a:spcBef>
                <a:spcPts val="0"/>
              </a:spcBef>
              <a:spcAft>
                <a:spcPts val="0"/>
              </a:spcAft>
              <a:buClr>
                <a:srgbClr val="595959"/>
              </a:buClr>
              <a:buSzPts val="2400"/>
              <a:buFont typeface="Calibri"/>
              <a:buChar char="○"/>
            </a:pPr>
            <a:r>
              <a:rPr lang="en" sz="2400" dirty="0">
                <a:solidFill>
                  <a:srgbClr val="595959"/>
                </a:solidFill>
                <a:latin typeface="Calibri"/>
                <a:ea typeface="Calibri"/>
                <a:cs typeface="Calibri"/>
                <a:sym typeface="Calibri"/>
              </a:rPr>
              <a:t>suggestions</a:t>
            </a:r>
            <a:endParaRPr sz="2400" dirty="0">
              <a:solidFill>
                <a:srgbClr val="595959"/>
              </a:solidFill>
              <a:latin typeface="Calibri"/>
              <a:ea typeface="Calibri"/>
              <a:cs typeface="Calibri"/>
              <a:sym typeface="Calibri"/>
            </a:endParaRPr>
          </a:p>
        </p:txBody>
      </p:sp>
      <p:sp>
        <p:nvSpPr>
          <p:cNvPr id="230" name="Shape 230"/>
          <p:cNvSpPr txBox="1">
            <a:spLocks noGrp="1"/>
          </p:cNvSpPr>
          <p:nvPr>
            <p:ph type="title" idx="4294967295"/>
          </p:nvPr>
        </p:nvSpPr>
        <p:spPr>
          <a:xfrm>
            <a:off x="311700" y="1783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solidFill>
                  <a:srgbClr val="990000"/>
                </a:solidFill>
              </a:rPr>
              <a:t>Methodology</a:t>
            </a:r>
            <a:endParaRPr>
              <a:solidFill>
                <a:srgbClr val="990000"/>
              </a:solidFill>
            </a:endParaRPr>
          </a:p>
        </p:txBody>
      </p:sp>
      <p:pic>
        <p:nvPicPr>
          <p:cNvPr id="3" name="Picture 2"/>
          <p:cNvPicPr>
            <a:picLocks noChangeAspect="1"/>
          </p:cNvPicPr>
          <p:nvPr/>
        </p:nvPicPr>
        <p:blipFill rotWithShape="1">
          <a:blip r:embed="rId3"/>
          <a:srcRect l="19483" t="20746" r="20548" b="14239"/>
          <a:stretch/>
        </p:blipFill>
        <p:spPr>
          <a:xfrm>
            <a:off x="6259115" y="178325"/>
            <a:ext cx="2702870" cy="183148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5877" t="13304" r="33370" b="8358"/>
          <a:stretch/>
        </p:blipFill>
        <p:spPr>
          <a:xfrm>
            <a:off x="3350834" y="377558"/>
            <a:ext cx="4176744" cy="4029261"/>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3" name="Picture 2"/>
          <p:cNvPicPr>
            <a:picLocks noChangeAspect="1"/>
          </p:cNvPicPr>
          <p:nvPr/>
        </p:nvPicPr>
        <p:blipFill>
          <a:blip r:embed="rId4"/>
          <a:stretch>
            <a:fillRect/>
          </a:stretch>
        </p:blipFill>
        <p:spPr>
          <a:xfrm>
            <a:off x="666627" y="240471"/>
            <a:ext cx="2005758" cy="1158340"/>
          </a:xfrm>
          <a:prstGeom prst="rect">
            <a:avLst/>
          </a:prstGeom>
        </p:spPr>
      </p:pic>
    </p:spTree>
    <p:extLst>
      <p:ext uri="{BB962C8B-B14F-4D97-AF65-F5344CB8AC3E}">
        <p14:creationId xmlns:p14="http://schemas.microsoft.com/office/powerpoint/2010/main" val="12854246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Shape 235"/>
          <p:cNvSpPr txBox="1"/>
          <p:nvPr/>
        </p:nvSpPr>
        <p:spPr>
          <a:xfrm>
            <a:off x="311700" y="1048000"/>
            <a:ext cx="8520600" cy="26751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sz="2400">
              <a:solidFill>
                <a:srgbClr val="595959"/>
              </a:solidFill>
              <a:latin typeface="Calibri"/>
              <a:ea typeface="Calibri"/>
              <a:cs typeface="Calibri"/>
              <a:sym typeface="Calibri"/>
            </a:endParaRPr>
          </a:p>
          <a:p>
            <a:pPr marL="0" marR="0" lvl="0" indent="0" algn="l" rtl="0">
              <a:lnSpc>
                <a:spcPct val="100000"/>
              </a:lnSpc>
              <a:spcBef>
                <a:spcPts val="0"/>
              </a:spcBef>
              <a:spcAft>
                <a:spcPts val="0"/>
              </a:spcAft>
              <a:buNone/>
            </a:pPr>
            <a:endParaRPr sz="2400">
              <a:solidFill>
                <a:srgbClr val="595959"/>
              </a:solidFill>
              <a:latin typeface="Calibri"/>
              <a:ea typeface="Calibri"/>
              <a:cs typeface="Calibri"/>
              <a:sym typeface="Calibri"/>
            </a:endParaRPr>
          </a:p>
          <a:p>
            <a:pPr marL="0" marR="0" lvl="0" indent="0" algn="l" rtl="0">
              <a:lnSpc>
                <a:spcPct val="100000"/>
              </a:lnSpc>
              <a:spcBef>
                <a:spcPts val="0"/>
              </a:spcBef>
              <a:spcAft>
                <a:spcPts val="0"/>
              </a:spcAft>
              <a:buNone/>
            </a:pPr>
            <a:endParaRPr sz="2400">
              <a:solidFill>
                <a:srgbClr val="595959"/>
              </a:solidFill>
              <a:latin typeface="Calibri"/>
              <a:ea typeface="Calibri"/>
              <a:cs typeface="Calibri"/>
              <a:sym typeface="Calibri"/>
            </a:endParaRPr>
          </a:p>
          <a:p>
            <a:pPr marL="0" marR="0" lvl="0" indent="0" algn="l" rtl="0">
              <a:lnSpc>
                <a:spcPct val="100000"/>
              </a:lnSpc>
              <a:spcBef>
                <a:spcPts val="0"/>
              </a:spcBef>
              <a:spcAft>
                <a:spcPts val="0"/>
              </a:spcAft>
              <a:buNone/>
            </a:pPr>
            <a:endParaRPr sz="2400">
              <a:solidFill>
                <a:srgbClr val="595959"/>
              </a:solidFill>
              <a:latin typeface="Calibri"/>
              <a:ea typeface="Calibri"/>
              <a:cs typeface="Calibri"/>
              <a:sym typeface="Calibri"/>
            </a:endParaRPr>
          </a:p>
          <a:p>
            <a:pPr marL="0" marR="0" lvl="0" indent="0" algn="l" rtl="0">
              <a:lnSpc>
                <a:spcPct val="100000"/>
              </a:lnSpc>
              <a:spcBef>
                <a:spcPts val="0"/>
              </a:spcBef>
              <a:spcAft>
                <a:spcPts val="0"/>
              </a:spcAft>
              <a:buNone/>
            </a:pPr>
            <a:r>
              <a:rPr lang="en" sz="2400">
                <a:solidFill>
                  <a:srgbClr val="595959"/>
                </a:solidFill>
                <a:latin typeface="Calibri"/>
                <a:ea typeface="Calibri"/>
                <a:cs typeface="Calibri"/>
                <a:sym typeface="Calibri"/>
              </a:rPr>
              <a:t>Library sessions organized</a:t>
            </a:r>
            <a:endParaRPr sz="2400">
              <a:solidFill>
                <a:srgbClr val="595959"/>
              </a:solidFill>
              <a:latin typeface="Calibri"/>
              <a:ea typeface="Calibri"/>
              <a:cs typeface="Calibri"/>
              <a:sym typeface="Calibri"/>
            </a:endParaRPr>
          </a:p>
          <a:p>
            <a:pPr marL="457200" marR="0" lvl="0" indent="-381000" algn="l" rtl="0">
              <a:lnSpc>
                <a:spcPct val="100000"/>
              </a:lnSpc>
              <a:spcBef>
                <a:spcPts val="0"/>
              </a:spcBef>
              <a:spcAft>
                <a:spcPts val="0"/>
              </a:spcAft>
              <a:buClr>
                <a:srgbClr val="595959"/>
              </a:buClr>
              <a:buSzPts val="2400"/>
              <a:buFont typeface="Calibri"/>
              <a:buChar char="●"/>
            </a:pPr>
            <a:r>
              <a:rPr lang="en" sz="2400">
                <a:solidFill>
                  <a:srgbClr val="595959"/>
                </a:solidFill>
                <a:latin typeface="Calibri"/>
                <a:ea typeface="Calibri"/>
                <a:cs typeface="Calibri"/>
                <a:sym typeface="Calibri"/>
              </a:rPr>
              <a:t>Open access</a:t>
            </a:r>
            <a:endParaRPr sz="2400">
              <a:solidFill>
                <a:srgbClr val="595959"/>
              </a:solidFill>
              <a:latin typeface="Calibri"/>
              <a:ea typeface="Calibri"/>
              <a:cs typeface="Calibri"/>
              <a:sym typeface="Calibri"/>
            </a:endParaRPr>
          </a:p>
          <a:p>
            <a:pPr marL="457200" marR="0" lvl="0" indent="-381000" algn="l" rtl="0">
              <a:lnSpc>
                <a:spcPct val="100000"/>
              </a:lnSpc>
              <a:spcBef>
                <a:spcPts val="0"/>
              </a:spcBef>
              <a:spcAft>
                <a:spcPts val="0"/>
              </a:spcAft>
              <a:buClr>
                <a:srgbClr val="595959"/>
              </a:buClr>
              <a:buSzPts val="2400"/>
              <a:buFont typeface="Calibri"/>
              <a:buChar char="●"/>
            </a:pPr>
            <a:r>
              <a:rPr lang="en" sz="2400">
                <a:solidFill>
                  <a:srgbClr val="595959"/>
                </a:solidFill>
                <a:latin typeface="Calibri"/>
                <a:ea typeface="Calibri"/>
                <a:cs typeface="Calibri"/>
                <a:sym typeface="Calibri"/>
              </a:rPr>
              <a:t>Multimedia</a:t>
            </a:r>
            <a:endParaRPr sz="2400">
              <a:solidFill>
                <a:srgbClr val="595959"/>
              </a:solidFill>
              <a:latin typeface="Calibri"/>
              <a:ea typeface="Calibri"/>
              <a:cs typeface="Calibri"/>
              <a:sym typeface="Calibri"/>
            </a:endParaRPr>
          </a:p>
          <a:p>
            <a:pPr marL="457200" marR="0" lvl="0" indent="-381000" algn="l" rtl="0">
              <a:lnSpc>
                <a:spcPct val="100000"/>
              </a:lnSpc>
              <a:spcBef>
                <a:spcPts val="0"/>
              </a:spcBef>
              <a:spcAft>
                <a:spcPts val="0"/>
              </a:spcAft>
              <a:buClr>
                <a:srgbClr val="595959"/>
              </a:buClr>
              <a:buSzPts val="2400"/>
              <a:buFont typeface="Calibri"/>
              <a:buChar char="●"/>
            </a:pPr>
            <a:r>
              <a:rPr lang="en" sz="2400">
                <a:solidFill>
                  <a:srgbClr val="595959"/>
                </a:solidFill>
                <a:latin typeface="Calibri"/>
                <a:ea typeface="Calibri"/>
                <a:cs typeface="Calibri"/>
                <a:sym typeface="Calibri"/>
              </a:rPr>
              <a:t>Financial literacy</a:t>
            </a:r>
            <a:endParaRPr sz="2400">
              <a:solidFill>
                <a:srgbClr val="595959"/>
              </a:solidFill>
              <a:latin typeface="Calibri"/>
              <a:ea typeface="Calibri"/>
              <a:cs typeface="Calibri"/>
              <a:sym typeface="Calibri"/>
            </a:endParaRPr>
          </a:p>
          <a:p>
            <a:pPr marL="457200" marR="0" lvl="0" indent="-381000" algn="l" rtl="0">
              <a:lnSpc>
                <a:spcPct val="100000"/>
              </a:lnSpc>
              <a:spcBef>
                <a:spcPts val="0"/>
              </a:spcBef>
              <a:spcAft>
                <a:spcPts val="0"/>
              </a:spcAft>
              <a:buClr>
                <a:srgbClr val="595959"/>
              </a:buClr>
              <a:buSzPts val="2400"/>
              <a:buFont typeface="Calibri"/>
              <a:buChar char="●"/>
            </a:pPr>
            <a:r>
              <a:rPr lang="en" sz="2400">
                <a:solidFill>
                  <a:srgbClr val="595959"/>
                </a:solidFill>
                <a:latin typeface="Calibri"/>
                <a:ea typeface="Calibri"/>
                <a:cs typeface="Calibri"/>
                <a:sym typeface="Calibri"/>
              </a:rPr>
              <a:t>Literature review tools</a:t>
            </a:r>
            <a:endParaRPr sz="2400">
              <a:solidFill>
                <a:srgbClr val="595959"/>
              </a:solidFill>
              <a:latin typeface="Calibri"/>
              <a:ea typeface="Calibri"/>
              <a:cs typeface="Calibri"/>
              <a:sym typeface="Calibri"/>
            </a:endParaRPr>
          </a:p>
          <a:p>
            <a:pPr marL="457200" marR="0" lvl="0" indent="-381000" algn="l" rtl="0">
              <a:lnSpc>
                <a:spcPct val="100000"/>
              </a:lnSpc>
              <a:spcBef>
                <a:spcPts val="0"/>
              </a:spcBef>
              <a:spcAft>
                <a:spcPts val="0"/>
              </a:spcAft>
              <a:buClr>
                <a:srgbClr val="595959"/>
              </a:buClr>
              <a:buSzPts val="2400"/>
              <a:buFont typeface="Calibri"/>
              <a:buChar char="●"/>
            </a:pPr>
            <a:r>
              <a:rPr lang="en" sz="2400">
                <a:solidFill>
                  <a:srgbClr val="595959"/>
                </a:solidFill>
                <a:latin typeface="Calibri"/>
                <a:ea typeface="Calibri"/>
                <a:cs typeface="Calibri"/>
                <a:sym typeface="Calibri"/>
              </a:rPr>
              <a:t>Patent search</a:t>
            </a:r>
            <a:endParaRPr sz="2400">
              <a:solidFill>
                <a:srgbClr val="595959"/>
              </a:solidFill>
              <a:latin typeface="Calibri"/>
              <a:ea typeface="Calibri"/>
              <a:cs typeface="Calibri"/>
              <a:sym typeface="Calibri"/>
            </a:endParaRPr>
          </a:p>
          <a:p>
            <a:pPr marL="457200" marR="0" lvl="0" indent="-381000" algn="l" rtl="0">
              <a:lnSpc>
                <a:spcPct val="100000"/>
              </a:lnSpc>
              <a:spcBef>
                <a:spcPts val="0"/>
              </a:spcBef>
              <a:spcAft>
                <a:spcPts val="0"/>
              </a:spcAft>
              <a:buClr>
                <a:srgbClr val="595959"/>
              </a:buClr>
              <a:buSzPts val="2400"/>
              <a:buFont typeface="Calibri"/>
              <a:buChar char="●"/>
            </a:pPr>
            <a:r>
              <a:rPr lang="en" sz="2400">
                <a:solidFill>
                  <a:srgbClr val="595959"/>
                </a:solidFill>
                <a:latin typeface="Calibri"/>
                <a:ea typeface="Calibri"/>
                <a:cs typeface="Calibri"/>
                <a:sym typeface="Calibri"/>
              </a:rPr>
              <a:t>Reading news and media</a:t>
            </a:r>
            <a:endParaRPr sz="2400">
              <a:solidFill>
                <a:srgbClr val="595959"/>
              </a:solidFill>
              <a:latin typeface="Calibri"/>
              <a:ea typeface="Calibri"/>
              <a:cs typeface="Calibri"/>
              <a:sym typeface="Calibri"/>
            </a:endParaRPr>
          </a:p>
          <a:p>
            <a:pPr marL="0" marR="0" lvl="0" indent="0" algn="l" rtl="0">
              <a:lnSpc>
                <a:spcPct val="100000"/>
              </a:lnSpc>
              <a:spcBef>
                <a:spcPts val="0"/>
              </a:spcBef>
              <a:spcAft>
                <a:spcPts val="0"/>
              </a:spcAft>
              <a:buNone/>
            </a:pPr>
            <a:endParaRPr sz="2400">
              <a:solidFill>
                <a:srgbClr val="595959"/>
              </a:solidFill>
              <a:latin typeface="Calibri"/>
              <a:ea typeface="Calibri"/>
              <a:cs typeface="Calibri"/>
              <a:sym typeface="Calibri"/>
            </a:endParaRPr>
          </a:p>
          <a:p>
            <a:pPr marL="0" marR="0" lvl="0" indent="0" algn="l" rtl="0">
              <a:lnSpc>
                <a:spcPct val="100000"/>
              </a:lnSpc>
              <a:spcBef>
                <a:spcPts val="0"/>
              </a:spcBef>
              <a:spcAft>
                <a:spcPts val="0"/>
              </a:spcAft>
              <a:buNone/>
            </a:pPr>
            <a:endParaRPr sz="2400">
              <a:solidFill>
                <a:srgbClr val="595959"/>
              </a:solidFill>
              <a:latin typeface="Calibri"/>
              <a:ea typeface="Calibri"/>
              <a:cs typeface="Calibri"/>
              <a:sym typeface="Calibri"/>
            </a:endParaRPr>
          </a:p>
          <a:p>
            <a:pPr marL="0" marR="0" lvl="0" indent="0" algn="l" rtl="0">
              <a:lnSpc>
                <a:spcPct val="100000"/>
              </a:lnSpc>
              <a:spcBef>
                <a:spcPts val="0"/>
              </a:spcBef>
              <a:spcAft>
                <a:spcPts val="0"/>
              </a:spcAft>
              <a:buNone/>
            </a:pPr>
            <a:endParaRPr sz="2400">
              <a:solidFill>
                <a:srgbClr val="595959"/>
              </a:solidFill>
              <a:latin typeface="Calibri"/>
              <a:ea typeface="Calibri"/>
              <a:cs typeface="Calibri"/>
              <a:sym typeface="Calibri"/>
            </a:endParaRPr>
          </a:p>
        </p:txBody>
      </p:sp>
      <p:sp>
        <p:nvSpPr>
          <p:cNvPr id="236" name="Shape 236"/>
          <p:cNvSpPr txBox="1">
            <a:spLocks noGrp="1"/>
          </p:cNvSpPr>
          <p:nvPr>
            <p:ph type="title" idx="4294967295"/>
          </p:nvPr>
        </p:nvSpPr>
        <p:spPr>
          <a:xfrm>
            <a:off x="311700" y="1783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solidFill>
                  <a:srgbClr val="990000"/>
                </a:solidFill>
              </a:rPr>
              <a:t>Findings &amp; Discussion</a:t>
            </a:r>
            <a:endParaRPr>
              <a:solidFill>
                <a:srgbClr val="99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Shape 241"/>
          <p:cNvSpPr txBox="1"/>
          <p:nvPr/>
        </p:nvSpPr>
        <p:spPr>
          <a:xfrm>
            <a:off x="311700" y="1048000"/>
            <a:ext cx="8520600" cy="1376635"/>
          </a:xfrm>
          <a:prstGeom prst="rect">
            <a:avLst/>
          </a:prstGeom>
          <a:noFill/>
          <a:ln>
            <a:noFill/>
          </a:ln>
        </p:spPr>
        <p:txBody>
          <a:bodyPr spcFirstLastPara="1" wrap="square" lIns="91425" tIns="91425" rIns="91425" bIns="91425" anchor="ctr" anchorCtr="0">
            <a:noAutofit/>
          </a:bodyPr>
          <a:lstStyle/>
          <a:p>
            <a:pPr marL="457200" marR="0" lvl="0" indent="-342900" algn="l" rtl="0">
              <a:lnSpc>
                <a:spcPct val="100000"/>
              </a:lnSpc>
              <a:spcBef>
                <a:spcPts val="0"/>
              </a:spcBef>
              <a:spcAft>
                <a:spcPts val="0"/>
              </a:spcAft>
              <a:buClr>
                <a:srgbClr val="990000"/>
              </a:buClr>
              <a:buSzPts val="1800"/>
              <a:buFont typeface="Wingdings" panose="05000000000000000000" pitchFamily="2" charset="2"/>
              <a:buChar char="§"/>
            </a:pPr>
            <a:r>
              <a:rPr lang="en" sz="2400" dirty="0">
                <a:solidFill>
                  <a:srgbClr val="595959"/>
                </a:solidFill>
                <a:latin typeface="Calibri"/>
                <a:ea typeface="Calibri"/>
                <a:cs typeface="Calibri"/>
                <a:sym typeface="Calibri"/>
              </a:rPr>
              <a:t>Web Presence</a:t>
            </a:r>
            <a:endParaRPr dirty="0"/>
          </a:p>
        </p:txBody>
      </p:sp>
      <p:sp>
        <p:nvSpPr>
          <p:cNvPr id="242" name="Shape 242"/>
          <p:cNvSpPr txBox="1">
            <a:spLocks noGrp="1"/>
          </p:cNvSpPr>
          <p:nvPr>
            <p:ph type="title" idx="4294967295"/>
          </p:nvPr>
        </p:nvSpPr>
        <p:spPr>
          <a:xfrm>
            <a:off x="311700" y="1783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solidFill>
                  <a:srgbClr val="990000"/>
                </a:solidFill>
              </a:rPr>
              <a:t>Findings &amp; Discussion</a:t>
            </a:r>
            <a:endParaRPr>
              <a:solidFill>
                <a:srgbClr val="990000"/>
              </a:solidFill>
            </a:endParaRPr>
          </a:p>
        </p:txBody>
      </p:sp>
      <p:pic>
        <p:nvPicPr>
          <p:cNvPr id="3" name="Picture 2"/>
          <p:cNvPicPr>
            <a:picLocks noChangeAspect="1"/>
          </p:cNvPicPr>
          <p:nvPr/>
        </p:nvPicPr>
        <p:blipFill rotWithShape="1">
          <a:blip r:embed="rId3"/>
          <a:srcRect l="19749" t="5735" r="36093" b="5261"/>
          <a:stretch/>
        </p:blipFill>
        <p:spPr>
          <a:xfrm>
            <a:off x="4368503" y="715629"/>
            <a:ext cx="3164973" cy="39870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Shape 247"/>
          <p:cNvSpPr txBox="1">
            <a:spLocks noGrp="1"/>
          </p:cNvSpPr>
          <p:nvPr>
            <p:ph type="title" idx="4294967295"/>
          </p:nvPr>
        </p:nvSpPr>
        <p:spPr>
          <a:xfrm>
            <a:off x="311700" y="178325"/>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solidFill>
                  <a:srgbClr val="990000"/>
                </a:solidFill>
              </a:rPr>
              <a:t>Findings &amp; Discussion</a:t>
            </a:r>
            <a:endParaRPr>
              <a:solidFill>
                <a:srgbClr val="990000"/>
              </a:solidFill>
            </a:endParaRPr>
          </a:p>
        </p:txBody>
      </p:sp>
      <p:pic>
        <p:nvPicPr>
          <p:cNvPr id="248" name="Shape 248" title="Chart"/>
          <p:cNvPicPr preferRelativeResize="0"/>
          <p:nvPr/>
        </p:nvPicPr>
        <p:blipFill>
          <a:blip r:embed="rId3">
            <a:alphaModFix/>
          </a:blip>
          <a:stretch>
            <a:fillRect/>
          </a:stretch>
        </p:blipFill>
        <p:spPr>
          <a:xfrm>
            <a:off x="385025" y="1400175"/>
            <a:ext cx="3771900" cy="2343150"/>
          </a:xfrm>
          <a:prstGeom prst="rect">
            <a:avLst/>
          </a:prstGeom>
          <a:noFill/>
          <a:ln>
            <a:noFill/>
          </a:ln>
        </p:spPr>
      </p:pic>
      <p:pic>
        <p:nvPicPr>
          <p:cNvPr id="249" name="Shape 249" title="Chart"/>
          <p:cNvPicPr preferRelativeResize="0"/>
          <p:nvPr/>
        </p:nvPicPr>
        <p:blipFill>
          <a:blip r:embed="rId4">
            <a:alphaModFix/>
          </a:blip>
          <a:stretch>
            <a:fillRect/>
          </a:stretch>
        </p:blipFill>
        <p:spPr>
          <a:xfrm>
            <a:off x="4768125" y="1371700"/>
            <a:ext cx="3957700" cy="2452650"/>
          </a:xfrm>
          <a:prstGeom prst="rect">
            <a:avLst/>
          </a:prstGeom>
          <a:noFill/>
          <a:ln>
            <a:noFill/>
          </a:ln>
        </p:spPr>
      </p:pic>
      <p:sp>
        <p:nvSpPr>
          <p:cNvPr id="250" name="Shape 250"/>
          <p:cNvSpPr txBox="1"/>
          <p:nvPr/>
        </p:nvSpPr>
        <p:spPr>
          <a:xfrm>
            <a:off x="5054975" y="3824350"/>
            <a:ext cx="3384000" cy="523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i="1">
                <a:highlight>
                  <a:srgbClr val="FFFFFF"/>
                </a:highlight>
                <a:latin typeface="Times New Roman"/>
                <a:ea typeface="Times New Roman"/>
                <a:cs typeface="Times New Roman"/>
                <a:sym typeface="Times New Roman"/>
              </a:rPr>
              <a:t>The number of attendees</a:t>
            </a:r>
            <a:endParaRPr/>
          </a:p>
        </p:txBody>
      </p:sp>
      <p:sp>
        <p:nvSpPr>
          <p:cNvPr id="251" name="Shape 251"/>
          <p:cNvSpPr txBox="1"/>
          <p:nvPr/>
        </p:nvSpPr>
        <p:spPr>
          <a:xfrm>
            <a:off x="385025" y="3824350"/>
            <a:ext cx="3384000" cy="5235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i="1">
                <a:highlight>
                  <a:srgbClr val="FFFFFF"/>
                </a:highlight>
                <a:latin typeface="Times New Roman"/>
                <a:ea typeface="Times New Roman"/>
                <a:cs typeface="Times New Roman"/>
                <a:sym typeface="Times New Roman"/>
              </a:rPr>
              <a:t>The number of sessions</a:t>
            </a: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U Brand">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TotalTime>
  <Words>902</Words>
  <Application>Microsoft Office PowerPoint</Application>
  <PresentationFormat>On-screen Show (16:9)</PresentationFormat>
  <Paragraphs>84</Paragraphs>
  <Slides>16</Slides>
  <Notes>16</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16</vt:i4>
      </vt:variant>
    </vt:vector>
  </HeadingPairs>
  <TitlesOfParts>
    <vt:vector size="23" baseType="lpstr">
      <vt:lpstr>Proxima Nova</vt:lpstr>
      <vt:lpstr>Arial</vt:lpstr>
      <vt:lpstr>Calibri</vt:lpstr>
      <vt:lpstr>Times New Roman</vt:lpstr>
      <vt:lpstr>Wingdings</vt:lpstr>
      <vt:lpstr>Simple Light</vt:lpstr>
      <vt:lpstr>NU Brand</vt:lpstr>
      <vt:lpstr>Academic Library  Sessions:  Experiences and Challenges of Nazarbayev University Library</vt:lpstr>
      <vt:lpstr>Introduction</vt:lpstr>
      <vt:lpstr>PowerPoint Presentation</vt:lpstr>
      <vt:lpstr>Objectives</vt:lpstr>
      <vt:lpstr>Methodology</vt:lpstr>
      <vt:lpstr>PowerPoint Presentation</vt:lpstr>
      <vt:lpstr>Findings &amp; Discussion</vt:lpstr>
      <vt:lpstr>Findings &amp; Discussion</vt:lpstr>
      <vt:lpstr>Findings &amp; Discussion</vt:lpstr>
      <vt:lpstr>Findings &amp; Discussion</vt:lpstr>
      <vt:lpstr>Findings &amp; Discussion</vt:lpstr>
      <vt:lpstr>Findings &amp; Discussion</vt:lpstr>
      <vt:lpstr>Librarian’s Challenges</vt:lpstr>
      <vt:lpstr>Suggestions to improve the sessions</vt:lpstr>
      <vt:lpstr>Conclusions</vt:lpstr>
      <vt:lpstr> Thank you for your attention!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Academic Library  Sessions:  Experiences and Challenges of Nazarbayev University Library</dc:title>
  <dc:creator>Joseph Yap</dc:creator>
  <cp:lastModifiedBy>Joseph Yap</cp:lastModifiedBy>
  <cp:revision>9</cp:revision>
  <dcterms:modified xsi:type="dcterms:W3CDTF">2018-05-21T12:31:22Z</dcterms:modified>
</cp:coreProperties>
</file>