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89" r:id="rId3"/>
    <p:sldId id="415" r:id="rId4"/>
    <p:sldId id="394" r:id="rId5"/>
    <p:sldId id="418" r:id="rId6"/>
    <p:sldId id="419" r:id="rId7"/>
    <p:sldId id="420" r:id="rId8"/>
    <p:sldId id="273" r:id="rId9"/>
    <p:sldId id="416" r:id="rId10"/>
    <p:sldId id="270" r:id="rId11"/>
    <p:sldId id="274" r:id="rId12"/>
    <p:sldId id="278" r:id="rId13"/>
    <p:sldId id="283" r:id="rId14"/>
    <p:sldId id="271" r:id="rId15"/>
    <p:sldId id="276" r:id="rId16"/>
    <p:sldId id="358" r:id="rId17"/>
    <p:sldId id="259" r:id="rId18"/>
    <p:sldId id="277" r:id="rId19"/>
    <p:sldId id="282" r:id="rId20"/>
    <p:sldId id="285" r:id="rId21"/>
    <p:sldId id="287" r:id="rId22"/>
    <p:sldId id="286" r:id="rId23"/>
    <p:sldId id="288" r:id="rId24"/>
  </p:sldIdLst>
  <p:sldSz cx="12192000" cy="6858000"/>
  <p:notesSz cx="6858000" cy="9144000"/>
  <p:defaultTextStyle>
    <a:defPPr>
      <a:defRPr lang="ru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CF4040-4C15-4ECF-A2F8-24A1CBC5833F}" v="5" dt="2021-11-05T06:22:33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68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lnar Assanbayeva (gassanbayeva@internews.org)" userId="c4925574-5764-4a49-a75e-44c9f6e852f0" providerId="ADAL" clId="{7527045C-F57D-4E23-8F2F-66728F877C36}"/>
    <pc:docChg chg="delSld modSld">
      <pc:chgData name="Gulnar Assanbayeva (gassanbayeva@internews.org)" userId="c4925574-5764-4a49-a75e-44c9f6e852f0" providerId="ADAL" clId="{7527045C-F57D-4E23-8F2F-66728F877C36}" dt="2021-10-29T07:52:35.283" v="71" actId="2696"/>
      <pc:docMkLst>
        <pc:docMk/>
      </pc:docMkLst>
      <pc:sldChg chg="modSp mod">
        <pc:chgData name="Gulnar Assanbayeva (gassanbayeva@internews.org)" userId="c4925574-5764-4a49-a75e-44c9f6e852f0" providerId="ADAL" clId="{7527045C-F57D-4E23-8F2F-66728F877C36}" dt="2021-10-29T07:51:56.471" v="69" actId="6549"/>
        <pc:sldMkLst>
          <pc:docMk/>
          <pc:sldMk cId="456881064" sldId="257"/>
        </pc:sldMkLst>
        <pc:spChg chg="mod">
          <ac:chgData name="Gulnar Assanbayeva (gassanbayeva@internews.org)" userId="c4925574-5764-4a49-a75e-44c9f6e852f0" providerId="ADAL" clId="{7527045C-F57D-4E23-8F2F-66728F877C36}" dt="2021-10-29T07:51:56.471" v="69" actId="6549"/>
          <ac:spMkLst>
            <pc:docMk/>
            <pc:sldMk cId="456881064" sldId="257"/>
            <ac:spMk id="17" creationId="{D6BF982A-F653-4560-BB6A-8047CBC56F4F}"/>
          </ac:spMkLst>
        </pc:spChg>
      </pc:sldChg>
      <pc:sldChg chg="del">
        <pc:chgData name="Gulnar Assanbayeva (gassanbayeva@internews.org)" userId="c4925574-5764-4a49-a75e-44c9f6e852f0" providerId="ADAL" clId="{7527045C-F57D-4E23-8F2F-66728F877C36}" dt="2021-10-29T07:52:29.637" v="70" actId="2696"/>
        <pc:sldMkLst>
          <pc:docMk/>
          <pc:sldMk cId="3071820432" sldId="280"/>
        </pc:sldMkLst>
      </pc:sldChg>
      <pc:sldChg chg="del">
        <pc:chgData name="Gulnar Assanbayeva (gassanbayeva@internews.org)" userId="c4925574-5764-4a49-a75e-44c9f6e852f0" providerId="ADAL" clId="{7527045C-F57D-4E23-8F2F-66728F877C36}" dt="2021-10-29T07:52:35.283" v="71" actId="2696"/>
        <pc:sldMkLst>
          <pc:docMk/>
          <pc:sldMk cId="536520484" sldId="281"/>
        </pc:sldMkLst>
      </pc:sldChg>
    </pc:docChg>
  </pc:docChgLst>
  <pc:docChgLst>
    <pc:chgData name="Gulnar Assanbayeva (gassanbayeva@internews.org)" userId="c4925574-5764-4a49-a75e-44c9f6e852f0" providerId="ADAL" clId="{8FCF4040-4C15-4ECF-A2F8-24A1CBC5833F}"/>
    <pc:docChg chg="undo custSel addSld delSld modSld">
      <pc:chgData name="Gulnar Assanbayeva (gassanbayeva@internews.org)" userId="c4925574-5764-4a49-a75e-44c9f6e852f0" providerId="ADAL" clId="{8FCF4040-4C15-4ECF-A2F8-24A1CBC5833F}" dt="2021-11-05T06:28:41.340" v="1056" actId="207"/>
      <pc:docMkLst>
        <pc:docMk/>
      </pc:docMkLst>
      <pc:sldChg chg="addSp delSp modSp mod">
        <pc:chgData name="Gulnar Assanbayeva (gassanbayeva@internews.org)" userId="c4925574-5764-4a49-a75e-44c9f6e852f0" providerId="ADAL" clId="{8FCF4040-4C15-4ECF-A2F8-24A1CBC5833F}" dt="2021-11-05T06:27:43.539" v="1053" actId="2"/>
        <pc:sldMkLst>
          <pc:docMk/>
          <pc:sldMk cId="456881064" sldId="257"/>
        </pc:sldMkLst>
        <pc:spChg chg="add del mod">
          <ac:chgData name="Gulnar Assanbayeva (gassanbayeva@internews.org)" userId="c4925574-5764-4a49-a75e-44c9f6e852f0" providerId="ADAL" clId="{8FCF4040-4C15-4ECF-A2F8-24A1CBC5833F}" dt="2021-11-05T06:23:07.980" v="1005" actId="478"/>
          <ac:spMkLst>
            <pc:docMk/>
            <pc:sldMk cId="456881064" sldId="257"/>
            <ac:spMk id="7" creationId="{A1EEB783-1151-46F9-8F7B-81D2D11CDBC6}"/>
          </ac:spMkLst>
        </pc:spChg>
        <pc:spChg chg="del mod">
          <ac:chgData name="Gulnar Assanbayeva (gassanbayeva@internews.org)" userId="c4925574-5764-4a49-a75e-44c9f6e852f0" providerId="ADAL" clId="{8FCF4040-4C15-4ECF-A2F8-24A1CBC5833F}" dt="2021-11-05T06:22:54.182" v="1003" actId="478"/>
          <ac:spMkLst>
            <pc:docMk/>
            <pc:sldMk cId="456881064" sldId="257"/>
            <ac:spMk id="9" creationId="{FA9F9031-7B52-4AB6-90FE-D768456CD66A}"/>
          </ac:spMkLst>
        </pc:spChg>
        <pc:spChg chg="add mod ord">
          <ac:chgData name="Gulnar Assanbayeva (gassanbayeva@internews.org)" userId="c4925574-5764-4a49-a75e-44c9f6e852f0" providerId="ADAL" clId="{8FCF4040-4C15-4ECF-A2F8-24A1CBC5833F}" dt="2021-11-05T06:27:43.539" v="1053" actId="2"/>
          <ac:spMkLst>
            <pc:docMk/>
            <pc:sldMk cId="456881064" sldId="257"/>
            <ac:spMk id="16" creationId="{B87189CF-ACB3-4E46-93D0-0F7447105C6C}"/>
          </ac:spMkLst>
        </pc:spChg>
        <pc:spChg chg="add del mod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17" creationId="{D6BF982A-F653-4560-BB6A-8047CBC56F4F}"/>
          </ac:spMkLst>
        </pc:spChg>
        <pc:spChg chg="del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31" creationId="{395ECC94-3D5E-46A7-A7A1-DE807E1563B4}"/>
          </ac:spMkLst>
        </pc:spChg>
        <pc:spChg chg="del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32" creationId="{922F19F4-FE70-43DC-856F-2CE5F521DC48}"/>
          </ac:spMkLst>
        </pc:spChg>
        <pc:spChg chg="del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33" creationId="{7E549738-9961-462D-81B7-4A7A44691102}"/>
          </ac:spMkLst>
        </pc:spChg>
        <pc:spChg chg="del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39" creationId="{D5B0017B-2ECA-49AF-B397-DC140825DF8D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44" creationId="{A016CB47-C4D4-4332-9ED0-DBB916252F76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46" creationId="{95C8260E-968F-44E8-A823-ABB431311926}"/>
          </ac:spMkLst>
        </pc:spChg>
        <pc:spChg chg="add mod">
          <ac:chgData name="Gulnar Assanbayeva (gassanbayeva@internews.org)" userId="c4925574-5764-4a49-a75e-44c9f6e852f0" providerId="ADAL" clId="{8FCF4040-4C15-4ECF-A2F8-24A1CBC5833F}" dt="2021-11-05T06:27:41.291" v="1050" actId="2"/>
          <ac:spMkLst>
            <pc:docMk/>
            <pc:sldMk cId="456881064" sldId="257"/>
            <ac:spMk id="47" creationId="{D6BF982A-F653-4560-BB6A-8047CBC56F4F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48" creationId="{2C1BBA94-3F40-40AA-8BB9-E69E25E537C1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6:25:19.991" v="1024" actId="26606"/>
          <ac:spMkLst>
            <pc:docMk/>
            <pc:sldMk cId="456881064" sldId="257"/>
            <ac:spMk id="50" creationId="{FE43805F-24A6-46A4-B19B-54F28347355C}"/>
          </ac:spMkLst>
        </pc:spChg>
        <pc:grpChg chg="del">
          <ac:chgData name="Gulnar Assanbayeva (gassanbayeva@internews.org)" userId="c4925574-5764-4a49-a75e-44c9f6e852f0" providerId="ADAL" clId="{8FCF4040-4C15-4ECF-A2F8-24A1CBC5833F}" dt="2021-11-05T06:25:19.991" v="1024" actId="26606"/>
          <ac:grpSpMkLst>
            <pc:docMk/>
            <pc:sldMk cId="456881064" sldId="257"/>
            <ac:grpSpMk id="34" creationId="{AE1C45F0-260A-458C-96ED-C1F6D2151219}"/>
          </ac:grpSpMkLst>
        </pc:grpChg>
        <pc:graphicFrameChg chg="add del">
          <ac:chgData name="Gulnar Assanbayeva (gassanbayeva@internews.org)" userId="c4925574-5764-4a49-a75e-44c9f6e852f0" providerId="ADAL" clId="{8FCF4040-4C15-4ECF-A2F8-24A1CBC5833F}" dt="2021-11-05T06:24:53.259" v="1019" actId="26606"/>
          <ac:graphicFrameMkLst>
            <pc:docMk/>
            <pc:sldMk cId="456881064" sldId="257"/>
            <ac:graphicFrameMk id="41" creationId="{63B1E021-3CAA-40A4-8A73-94875B87971C}"/>
          </ac:graphicFrameMkLst>
        </pc:graphicFrameChg>
        <pc:graphicFrameChg chg="add del">
          <ac:chgData name="Gulnar Assanbayeva (gassanbayeva@internews.org)" userId="c4925574-5764-4a49-a75e-44c9f6e852f0" providerId="ADAL" clId="{8FCF4040-4C15-4ECF-A2F8-24A1CBC5833F}" dt="2021-11-05T06:25:02.074" v="1021" actId="26606"/>
          <ac:graphicFrameMkLst>
            <pc:docMk/>
            <pc:sldMk cId="456881064" sldId="257"/>
            <ac:graphicFrameMk id="43" creationId="{5D3D81A2-0154-4200-A47B-45AA4BA40CA7}"/>
          </ac:graphicFrameMkLst>
        </pc:graphicFrameChg>
        <pc:graphicFrameChg chg="add del">
          <ac:chgData name="Gulnar Assanbayeva (gassanbayeva@internews.org)" userId="c4925574-5764-4a49-a75e-44c9f6e852f0" providerId="ADAL" clId="{8FCF4040-4C15-4ECF-A2F8-24A1CBC5833F}" dt="2021-11-05T06:25:19.980" v="1023" actId="26606"/>
          <ac:graphicFrameMkLst>
            <pc:docMk/>
            <pc:sldMk cId="456881064" sldId="257"/>
            <ac:graphicFrameMk id="45" creationId="{F0FA098A-8B74-4EC9-A283-313985633E34}"/>
          </ac:graphicFrameMkLst>
        </pc:graphicFrameChg>
        <pc:picChg chg="add mod">
          <ac:chgData name="Gulnar Assanbayeva (gassanbayeva@internews.org)" userId="c4925574-5764-4a49-a75e-44c9f6e852f0" providerId="ADAL" clId="{8FCF4040-4C15-4ECF-A2F8-24A1CBC5833F}" dt="2021-11-05T06:25:19.991" v="1024" actId="26606"/>
          <ac:picMkLst>
            <pc:docMk/>
            <pc:sldMk cId="456881064" sldId="257"/>
            <ac:picMk id="3" creationId="{0CFFADED-D4E0-4678-9F24-9DD4F1154887}"/>
          </ac:picMkLst>
        </pc:picChg>
        <pc:picChg chg="mod">
          <ac:chgData name="Gulnar Assanbayeva (gassanbayeva@internews.org)" userId="c4925574-5764-4a49-a75e-44c9f6e852f0" providerId="ADAL" clId="{8FCF4040-4C15-4ECF-A2F8-24A1CBC5833F}" dt="2021-11-05T06:25:19.991" v="1024" actId="26606"/>
          <ac:picMkLst>
            <pc:docMk/>
            <pc:sldMk cId="456881064" sldId="257"/>
            <ac:picMk id="5" creationId="{3A285B5E-0F24-4A0A-B129-FCC52A77A36C}"/>
          </ac:picMkLst>
        </pc:picChg>
        <pc:picChg chg="mod">
          <ac:chgData name="Gulnar Assanbayeva (gassanbayeva@internews.org)" userId="c4925574-5764-4a49-a75e-44c9f6e852f0" providerId="ADAL" clId="{8FCF4040-4C15-4ECF-A2F8-24A1CBC5833F}" dt="2021-11-05T06:25:19.991" v="1024" actId="26606"/>
          <ac:picMkLst>
            <pc:docMk/>
            <pc:sldMk cId="456881064" sldId="257"/>
            <ac:picMk id="6" creationId="{44A7E4AF-4148-4A0D-8138-5057C98605EC}"/>
          </ac:picMkLst>
        </pc:picChg>
        <pc:cxnChg chg="del">
          <ac:chgData name="Gulnar Assanbayeva (gassanbayeva@internews.org)" userId="c4925574-5764-4a49-a75e-44c9f6e852f0" providerId="ADAL" clId="{8FCF4040-4C15-4ECF-A2F8-24A1CBC5833F}" dt="2021-11-05T06:25:19.991" v="1024" actId="26606"/>
          <ac:cxnSpMkLst>
            <pc:docMk/>
            <pc:sldMk cId="456881064" sldId="257"/>
            <ac:cxnSpMk id="35" creationId="{6CF1BAF6-AD41-4082-B212-8A1F9A2E8779}"/>
          </ac:cxnSpMkLst>
        </pc:cxnChg>
      </pc:sldChg>
      <pc:sldChg chg="modSp mod">
        <pc:chgData name="Gulnar Assanbayeva (gassanbayeva@internews.org)" userId="c4925574-5764-4a49-a75e-44c9f6e852f0" providerId="ADAL" clId="{8FCF4040-4C15-4ECF-A2F8-24A1CBC5833F}" dt="2021-11-05T06:27:30.590" v="1040" actId="2"/>
        <pc:sldMkLst>
          <pc:docMk/>
          <pc:sldMk cId="1043795606" sldId="270"/>
        </pc:sldMkLst>
        <pc:spChg chg="mod">
          <ac:chgData name="Gulnar Assanbayeva (gassanbayeva@internews.org)" userId="c4925574-5764-4a49-a75e-44c9f6e852f0" providerId="ADAL" clId="{8FCF4040-4C15-4ECF-A2F8-24A1CBC5833F}" dt="2021-11-05T06:27:30.590" v="1040" actId="2"/>
          <ac:spMkLst>
            <pc:docMk/>
            <pc:sldMk cId="1043795606" sldId="270"/>
            <ac:spMk id="13" creationId="{3D23E963-9179-4BA9-A520-E2E7FA769328}"/>
          </ac:spMkLst>
        </pc:spChg>
        <pc:picChg chg="mod">
          <ac:chgData name="Gulnar Assanbayeva (gassanbayeva@internews.org)" userId="c4925574-5764-4a49-a75e-44c9f6e852f0" providerId="ADAL" clId="{8FCF4040-4C15-4ECF-A2F8-24A1CBC5833F}" dt="2021-11-05T06:13:57.211" v="837" actId="14100"/>
          <ac:picMkLst>
            <pc:docMk/>
            <pc:sldMk cId="1043795606" sldId="270"/>
            <ac:picMk id="6" creationId="{E68EB29D-6C28-4AA2-912A-B5AE78ECC9DD}"/>
          </ac:picMkLst>
        </pc:picChg>
      </pc:sldChg>
      <pc:sldChg chg="modSp mod">
        <pc:chgData name="Gulnar Assanbayeva (gassanbayeva@internews.org)" userId="c4925574-5764-4a49-a75e-44c9f6e852f0" providerId="ADAL" clId="{8FCF4040-4C15-4ECF-A2F8-24A1CBC5833F}" dt="2021-11-05T06:15:10.371" v="877" actId="14100"/>
        <pc:sldMkLst>
          <pc:docMk/>
          <pc:sldMk cId="319947820" sldId="273"/>
        </pc:sldMkLst>
        <pc:spChg chg="mod">
          <ac:chgData name="Gulnar Assanbayeva (gassanbayeva@internews.org)" userId="c4925574-5764-4a49-a75e-44c9f6e852f0" providerId="ADAL" clId="{8FCF4040-4C15-4ECF-A2F8-24A1CBC5833F}" dt="2021-11-05T06:15:10.371" v="877" actId="14100"/>
          <ac:spMkLst>
            <pc:docMk/>
            <pc:sldMk cId="319947820" sldId="273"/>
            <ac:spMk id="2" creationId="{99E5D2A8-CF5A-43E1-8B05-575435A5FBC6}"/>
          </ac:spMkLst>
        </pc:spChg>
      </pc:sldChg>
      <pc:sldChg chg="modSp mod">
        <pc:chgData name="Gulnar Assanbayeva (gassanbayeva@internews.org)" userId="c4925574-5764-4a49-a75e-44c9f6e852f0" providerId="ADAL" clId="{8FCF4040-4C15-4ECF-A2F8-24A1CBC5833F}" dt="2021-11-05T06:27:31.940" v="1041" actId="2"/>
        <pc:sldMkLst>
          <pc:docMk/>
          <pc:sldMk cId="2776530000" sldId="274"/>
        </pc:sldMkLst>
        <pc:spChg chg="mod">
          <ac:chgData name="Gulnar Assanbayeva (gassanbayeva@internews.org)" userId="c4925574-5764-4a49-a75e-44c9f6e852f0" providerId="ADAL" clId="{8FCF4040-4C15-4ECF-A2F8-24A1CBC5833F}" dt="2021-11-05T06:27:31.940" v="1041" actId="2"/>
          <ac:spMkLst>
            <pc:docMk/>
            <pc:sldMk cId="2776530000" sldId="274"/>
            <ac:spMk id="14" creationId="{96EB787E-C853-4413-B558-BC48E6091C57}"/>
          </ac:spMkLst>
        </pc:spChg>
      </pc:sldChg>
      <pc:sldChg chg="modSp mod">
        <pc:chgData name="Gulnar Assanbayeva (gassanbayeva@internews.org)" userId="c4925574-5764-4a49-a75e-44c9f6e852f0" providerId="ADAL" clId="{8FCF4040-4C15-4ECF-A2F8-24A1CBC5833F}" dt="2021-11-05T06:28:41.340" v="1056" actId="207"/>
        <pc:sldMkLst>
          <pc:docMk/>
          <pc:sldMk cId="1424535665" sldId="276"/>
        </pc:sldMkLst>
        <pc:spChg chg="mod">
          <ac:chgData name="Gulnar Assanbayeva (gassanbayeva@internews.org)" userId="c4925574-5764-4a49-a75e-44c9f6e852f0" providerId="ADAL" clId="{8FCF4040-4C15-4ECF-A2F8-24A1CBC5833F}" dt="2021-11-05T06:28:41.340" v="1056" actId="207"/>
          <ac:spMkLst>
            <pc:docMk/>
            <pc:sldMk cId="1424535665" sldId="276"/>
            <ac:spMk id="4" creationId="{F8602C01-4AAD-42D0-8024-2B5279BADAA9}"/>
          </ac:spMkLst>
        </pc:spChg>
      </pc:sldChg>
      <pc:sldChg chg="modSp mod">
        <pc:chgData name="Gulnar Assanbayeva (gassanbayeva@internews.org)" userId="c4925574-5764-4a49-a75e-44c9f6e852f0" providerId="ADAL" clId="{8FCF4040-4C15-4ECF-A2F8-24A1CBC5833F}" dt="2021-11-05T06:27:33.436" v="1042" actId="2"/>
        <pc:sldMkLst>
          <pc:docMk/>
          <pc:sldMk cId="1819579041" sldId="278"/>
        </pc:sldMkLst>
        <pc:spChg chg="mod">
          <ac:chgData name="Gulnar Assanbayeva (gassanbayeva@internews.org)" userId="c4925574-5764-4a49-a75e-44c9f6e852f0" providerId="ADAL" clId="{8FCF4040-4C15-4ECF-A2F8-24A1CBC5833F}" dt="2021-11-05T06:27:33.436" v="1042" actId="2"/>
          <ac:spMkLst>
            <pc:docMk/>
            <pc:sldMk cId="1819579041" sldId="278"/>
            <ac:spMk id="4" creationId="{C44C796C-79FF-4E99-86CF-1A4791F0979C}"/>
          </ac:spMkLst>
        </pc:spChg>
      </pc:sldChg>
      <pc:sldChg chg="addSp delSp modSp mod">
        <pc:chgData name="Gulnar Assanbayeva (gassanbayeva@internews.org)" userId="c4925574-5764-4a49-a75e-44c9f6e852f0" providerId="ADAL" clId="{8FCF4040-4C15-4ECF-A2F8-24A1CBC5833F}" dt="2021-11-05T06:17:07.884" v="879" actId="478"/>
        <pc:sldMkLst>
          <pc:docMk/>
          <pc:sldMk cId="1541367279" sldId="282"/>
        </pc:sldMkLst>
        <pc:spChg chg="add mod">
          <ac:chgData name="Gulnar Assanbayeva (gassanbayeva@internews.org)" userId="c4925574-5764-4a49-a75e-44c9f6e852f0" providerId="ADAL" clId="{8FCF4040-4C15-4ECF-A2F8-24A1CBC5833F}" dt="2021-11-05T06:17:07.884" v="879" actId="478"/>
          <ac:spMkLst>
            <pc:docMk/>
            <pc:sldMk cId="1541367279" sldId="282"/>
            <ac:spMk id="4" creationId="{8525B7A4-F61A-46A0-9CD4-37FEA11B630B}"/>
          </ac:spMkLst>
        </pc:spChg>
        <pc:spChg chg="del mod">
          <ac:chgData name="Gulnar Assanbayeva (gassanbayeva@internews.org)" userId="c4925574-5764-4a49-a75e-44c9f6e852f0" providerId="ADAL" clId="{8FCF4040-4C15-4ECF-A2F8-24A1CBC5833F}" dt="2021-11-05T06:17:07.884" v="879" actId="478"/>
          <ac:spMkLst>
            <pc:docMk/>
            <pc:sldMk cId="1541367279" sldId="282"/>
            <ac:spMk id="10" creationId="{BA5ED4E1-53A6-46F0-AE6F-FA187914D737}"/>
          </ac:spMkLst>
        </pc:spChg>
      </pc:sldChg>
      <pc:sldChg chg="del">
        <pc:chgData name="Gulnar Assanbayeva (gassanbayeva@internews.org)" userId="c4925574-5764-4a49-a75e-44c9f6e852f0" providerId="ADAL" clId="{8FCF4040-4C15-4ECF-A2F8-24A1CBC5833F}" dt="2021-11-05T05:00:16.713" v="26" actId="2696"/>
        <pc:sldMkLst>
          <pc:docMk/>
          <pc:sldMk cId="3308607721" sldId="284"/>
        </pc:sldMkLst>
      </pc:sldChg>
      <pc:sldChg chg="addSp modSp mod">
        <pc:chgData name="Gulnar Assanbayeva (gassanbayeva@internews.org)" userId="c4925574-5764-4a49-a75e-44c9f6e852f0" providerId="ADAL" clId="{8FCF4040-4C15-4ECF-A2F8-24A1CBC5833F}" dt="2021-11-05T06:27:37.316" v="1046" actId="2"/>
        <pc:sldMkLst>
          <pc:docMk/>
          <pc:sldMk cId="3620879212" sldId="285"/>
        </pc:sldMkLst>
        <pc:spChg chg="add mod">
          <ac:chgData name="Gulnar Assanbayeva (gassanbayeva@internews.org)" userId="c4925574-5764-4a49-a75e-44c9f6e852f0" providerId="ADAL" clId="{8FCF4040-4C15-4ECF-A2F8-24A1CBC5833F}" dt="2021-11-05T06:27:37.316" v="1046" actId="2"/>
          <ac:spMkLst>
            <pc:docMk/>
            <pc:sldMk cId="3620879212" sldId="285"/>
            <ac:spMk id="8" creationId="{68E5DB13-2A3E-4F94-93BA-FFB023AF3F5E}"/>
          </ac:spMkLst>
        </pc:spChg>
      </pc:sldChg>
      <pc:sldChg chg="modSp mod">
        <pc:chgData name="Gulnar Assanbayeva (gassanbayeva@internews.org)" userId="c4925574-5764-4a49-a75e-44c9f6e852f0" providerId="ADAL" clId="{8FCF4040-4C15-4ECF-A2F8-24A1CBC5833F}" dt="2021-11-05T06:27:38.468" v="1047" actId="2"/>
        <pc:sldMkLst>
          <pc:docMk/>
          <pc:sldMk cId="3510428784" sldId="286"/>
        </pc:sldMkLst>
        <pc:spChg chg="mod">
          <ac:chgData name="Gulnar Assanbayeva (gassanbayeva@internews.org)" userId="c4925574-5764-4a49-a75e-44c9f6e852f0" providerId="ADAL" clId="{8FCF4040-4C15-4ECF-A2F8-24A1CBC5833F}" dt="2021-11-05T06:27:38.468" v="1047" actId="2"/>
          <ac:spMkLst>
            <pc:docMk/>
            <pc:sldMk cId="3510428784" sldId="286"/>
            <ac:spMk id="3" creationId="{EAEAAB8A-CA42-4FEB-B64C-073CB5B75CC0}"/>
          </ac:spMkLst>
        </pc:spChg>
      </pc:sldChg>
      <pc:sldChg chg="modSp mod">
        <pc:chgData name="Gulnar Assanbayeva (gassanbayeva@internews.org)" userId="c4925574-5764-4a49-a75e-44c9f6e852f0" providerId="ADAL" clId="{8FCF4040-4C15-4ECF-A2F8-24A1CBC5833F}" dt="2021-11-05T06:28:12.133" v="1055" actId="207"/>
        <pc:sldMkLst>
          <pc:docMk/>
          <pc:sldMk cId="1604467616" sldId="289"/>
        </pc:sldMkLst>
        <pc:spChg chg="mod">
          <ac:chgData name="Gulnar Assanbayeva (gassanbayeva@internews.org)" userId="c4925574-5764-4a49-a75e-44c9f6e852f0" providerId="ADAL" clId="{8FCF4040-4C15-4ECF-A2F8-24A1CBC5833F}" dt="2021-11-05T06:28:12.133" v="1055" actId="207"/>
          <ac:spMkLst>
            <pc:docMk/>
            <pc:sldMk cId="1604467616" sldId="289"/>
            <ac:spMk id="2" creationId="{A067F335-A1EC-4455-9405-C76F7363798B}"/>
          </ac:spMkLst>
        </pc:spChg>
        <pc:picChg chg="mod">
          <ac:chgData name="Gulnar Assanbayeva (gassanbayeva@internews.org)" userId="c4925574-5764-4a49-a75e-44c9f6e852f0" providerId="ADAL" clId="{8FCF4040-4C15-4ECF-A2F8-24A1CBC5833F}" dt="2021-11-05T06:27:59.996" v="1054" actId="14100"/>
          <ac:picMkLst>
            <pc:docMk/>
            <pc:sldMk cId="1604467616" sldId="289"/>
            <ac:picMk id="3" creationId="{B6548413-8E9D-48BF-AE9C-D2AF809E61BA}"/>
          </ac:picMkLst>
        </pc:picChg>
      </pc:sldChg>
      <pc:sldChg chg="addSp modSp new mod setBg">
        <pc:chgData name="Gulnar Assanbayeva (gassanbayeva@internews.org)" userId="c4925574-5764-4a49-a75e-44c9f6e852f0" providerId="ADAL" clId="{8FCF4040-4C15-4ECF-A2F8-24A1CBC5833F}" dt="2021-11-05T05:05:35.226" v="188" actId="207"/>
        <pc:sldMkLst>
          <pc:docMk/>
          <pc:sldMk cId="271221696" sldId="419"/>
        </pc:sldMkLst>
        <pc:spChg chg="mod">
          <ac:chgData name="Gulnar Assanbayeva (gassanbayeva@internews.org)" userId="c4925574-5764-4a49-a75e-44c9f6e852f0" providerId="ADAL" clId="{8FCF4040-4C15-4ECF-A2F8-24A1CBC5833F}" dt="2021-11-05T05:05:35.226" v="188" actId="207"/>
          <ac:spMkLst>
            <pc:docMk/>
            <pc:sldMk cId="271221696" sldId="419"/>
            <ac:spMk id="2" creationId="{7F1F1678-9EA1-410F-A683-619FB088F474}"/>
          </ac:spMkLst>
        </pc:spChg>
        <pc:spChg chg="mod">
          <ac:chgData name="Gulnar Assanbayeva (gassanbayeva@internews.org)" userId="c4925574-5764-4a49-a75e-44c9f6e852f0" providerId="ADAL" clId="{8FCF4040-4C15-4ECF-A2F8-24A1CBC5833F}" dt="2021-11-05T05:03:12.608" v="46" actId="27636"/>
          <ac:spMkLst>
            <pc:docMk/>
            <pc:sldMk cId="271221696" sldId="419"/>
            <ac:spMk id="3" creationId="{A5FCBB5D-98D6-4022-99B8-AE7E77D3B28B}"/>
          </ac:spMkLst>
        </pc:spChg>
        <pc:spChg chg="add mod">
          <ac:chgData name="Gulnar Assanbayeva (gassanbayeva@internews.org)" userId="c4925574-5764-4a49-a75e-44c9f6e852f0" providerId="ADAL" clId="{8FCF4040-4C15-4ECF-A2F8-24A1CBC5833F}" dt="2021-11-05T05:05:18.204" v="187" actId="207"/>
          <ac:spMkLst>
            <pc:docMk/>
            <pc:sldMk cId="271221696" sldId="419"/>
            <ac:spMk id="9" creationId="{D24A9DDA-8D23-4871-9608-3CAA81D6A7DA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4:41:48.101" v="13" actId="26606"/>
          <ac:spMkLst>
            <pc:docMk/>
            <pc:sldMk cId="271221696" sldId="419"/>
            <ac:spMk id="10" creationId="{F13C74B1-5B17-4795-BED0-7140497B445A}"/>
          </ac:spMkLst>
        </pc:spChg>
        <pc:spChg chg="add">
          <ac:chgData name="Gulnar Assanbayeva (gassanbayeva@internews.org)" userId="c4925574-5764-4a49-a75e-44c9f6e852f0" providerId="ADAL" clId="{8FCF4040-4C15-4ECF-A2F8-24A1CBC5833F}" dt="2021-11-05T04:41:48.101" v="13" actId="26606"/>
          <ac:spMkLst>
            <pc:docMk/>
            <pc:sldMk cId="271221696" sldId="419"/>
            <ac:spMk id="12" creationId="{D4974D33-8DC5-464E-8C6D-BE58F0669C17}"/>
          </ac:spMkLst>
        </pc:spChg>
        <pc:picChg chg="add mod">
          <ac:chgData name="Gulnar Assanbayeva (gassanbayeva@internews.org)" userId="c4925574-5764-4a49-a75e-44c9f6e852f0" providerId="ADAL" clId="{8FCF4040-4C15-4ECF-A2F8-24A1CBC5833F}" dt="2021-11-05T04:41:48.101" v="13" actId="26606"/>
          <ac:picMkLst>
            <pc:docMk/>
            <pc:sldMk cId="271221696" sldId="419"/>
            <ac:picMk id="5" creationId="{D141E3A2-3F98-445B-8178-B891D3A4C7CF}"/>
          </ac:picMkLst>
        </pc:picChg>
      </pc:sldChg>
      <pc:sldChg chg="addSp delSp modSp new mod">
        <pc:chgData name="Gulnar Assanbayeva (gassanbayeva@internews.org)" userId="c4925574-5764-4a49-a75e-44c9f6e852f0" providerId="ADAL" clId="{8FCF4040-4C15-4ECF-A2F8-24A1CBC5833F}" dt="2021-11-05T06:27:27.171" v="1038" actId="2"/>
        <pc:sldMkLst>
          <pc:docMk/>
          <pc:sldMk cId="2976801109" sldId="420"/>
        </pc:sldMkLst>
        <pc:spChg chg="mod">
          <ac:chgData name="Gulnar Assanbayeva (gassanbayeva@internews.org)" userId="c4925574-5764-4a49-a75e-44c9f6e852f0" providerId="ADAL" clId="{8FCF4040-4C15-4ECF-A2F8-24A1CBC5833F}" dt="2021-11-05T05:48:57.475" v="527" actId="207"/>
          <ac:spMkLst>
            <pc:docMk/>
            <pc:sldMk cId="2976801109" sldId="420"/>
            <ac:spMk id="2" creationId="{AC4AACC9-EF25-4660-8DB3-3DE43622AC8A}"/>
          </ac:spMkLst>
        </pc:spChg>
        <pc:spChg chg="mod">
          <ac:chgData name="Gulnar Assanbayeva (gassanbayeva@internews.org)" userId="c4925574-5764-4a49-a75e-44c9f6e852f0" providerId="ADAL" clId="{8FCF4040-4C15-4ECF-A2F8-24A1CBC5833F}" dt="2021-11-05T06:27:27.171" v="1038" actId="2"/>
          <ac:spMkLst>
            <pc:docMk/>
            <pc:sldMk cId="2976801109" sldId="420"/>
            <ac:spMk id="3" creationId="{CE0AA8C6-59C6-4840-854C-FCA872FDDDA8}"/>
          </ac:spMkLst>
        </pc:spChg>
        <pc:spChg chg="add del mod">
          <ac:chgData name="Gulnar Assanbayeva (gassanbayeva@internews.org)" userId="c4925574-5764-4a49-a75e-44c9f6e852f0" providerId="ADAL" clId="{8FCF4040-4C15-4ECF-A2F8-24A1CBC5833F}" dt="2021-11-05T05:44:47.090" v="315" actId="478"/>
          <ac:spMkLst>
            <pc:docMk/>
            <pc:sldMk cId="2976801109" sldId="420"/>
            <ac:spMk id="5" creationId="{F986DAF7-9579-4CE6-895C-20B39B804E60}"/>
          </ac:spMkLst>
        </pc:spChg>
        <pc:picChg chg="add mod">
          <ac:chgData name="Gulnar Assanbayeva (gassanbayeva@internews.org)" userId="c4925574-5764-4a49-a75e-44c9f6e852f0" providerId="ADAL" clId="{8FCF4040-4C15-4ECF-A2F8-24A1CBC5833F}" dt="2021-11-05T05:48:20.954" v="523" actId="14100"/>
          <ac:picMkLst>
            <pc:docMk/>
            <pc:sldMk cId="2976801109" sldId="420"/>
            <ac:picMk id="7" creationId="{503BD0AF-99E6-4F86-B612-77708B83AD74}"/>
          </ac:picMkLst>
        </pc:picChg>
      </pc:sldChg>
    </pc:docChg>
  </pc:docChgLst>
  <pc:docChgLst>
    <pc:chgData name="Gulnar Assanbayeva (gassanbayeva@internews.org)" userId="c4925574-5764-4a49-a75e-44c9f6e852f0" providerId="ADAL" clId="{906E9196-A997-4D11-9830-1D152C091947}"/>
    <pc:docChg chg="modSld">
      <pc:chgData name="Gulnar Assanbayeva (gassanbayeva@internews.org)" userId="c4925574-5764-4a49-a75e-44c9f6e852f0" providerId="ADAL" clId="{906E9196-A997-4D11-9830-1D152C091947}" dt="2021-10-26T20:46:55.841" v="35" actId="5793"/>
      <pc:docMkLst>
        <pc:docMk/>
      </pc:docMkLst>
      <pc:sldChg chg="modSp mod">
        <pc:chgData name="Gulnar Assanbayeva (gassanbayeva@internews.org)" userId="c4925574-5764-4a49-a75e-44c9f6e852f0" providerId="ADAL" clId="{906E9196-A997-4D11-9830-1D152C091947}" dt="2021-10-26T20:44:30.633" v="0" actId="20577"/>
        <pc:sldMkLst>
          <pc:docMk/>
          <pc:sldMk cId="3620879212" sldId="285"/>
        </pc:sldMkLst>
        <pc:spChg chg="mod">
          <ac:chgData name="Gulnar Assanbayeva (gassanbayeva@internews.org)" userId="c4925574-5764-4a49-a75e-44c9f6e852f0" providerId="ADAL" clId="{906E9196-A997-4D11-9830-1D152C091947}" dt="2021-10-26T20:44:30.633" v="0" actId="20577"/>
          <ac:spMkLst>
            <pc:docMk/>
            <pc:sldMk cId="3620879212" sldId="285"/>
            <ac:spMk id="3" creationId="{5884BF4C-E2D9-4B67-8CE8-862B3B196DC4}"/>
          </ac:spMkLst>
        </pc:spChg>
      </pc:sldChg>
      <pc:sldChg chg="modSp mod">
        <pc:chgData name="Gulnar Assanbayeva (gassanbayeva@internews.org)" userId="c4925574-5764-4a49-a75e-44c9f6e852f0" providerId="ADAL" clId="{906E9196-A997-4D11-9830-1D152C091947}" dt="2021-10-26T20:46:55.841" v="35" actId="5793"/>
        <pc:sldMkLst>
          <pc:docMk/>
          <pc:sldMk cId="3510428784" sldId="286"/>
        </pc:sldMkLst>
        <pc:spChg chg="mod">
          <ac:chgData name="Gulnar Assanbayeva (gassanbayeva@internews.org)" userId="c4925574-5764-4a49-a75e-44c9f6e852f0" providerId="ADAL" clId="{906E9196-A997-4D11-9830-1D152C091947}" dt="2021-10-26T20:46:55.841" v="35" actId="5793"/>
          <ac:spMkLst>
            <pc:docMk/>
            <pc:sldMk cId="3510428784" sldId="286"/>
            <ac:spMk id="3" creationId="{EAEAAB8A-CA42-4FEB-B64C-073CB5B75CC0}"/>
          </ac:spMkLst>
        </pc:spChg>
      </pc:sldChg>
      <pc:sldChg chg="modSp mod">
        <pc:chgData name="Gulnar Assanbayeva (gassanbayeva@internews.org)" userId="c4925574-5764-4a49-a75e-44c9f6e852f0" providerId="ADAL" clId="{906E9196-A997-4D11-9830-1D152C091947}" dt="2021-10-26T20:45:13.466" v="1" actId="6549"/>
        <pc:sldMkLst>
          <pc:docMk/>
          <pc:sldMk cId="1029467811" sldId="287"/>
        </pc:sldMkLst>
        <pc:spChg chg="mod">
          <ac:chgData name="Gulnar Assanbayeva (gassanbayeva@internews.org)" userId="c4925574-5764-4a49-a75e-44c9f6e852f0" providerId="ADAL" clId="{906E9196-A997-4D11-9830-1D152C091947}" dt="2021-10-26T20:45:13.466" v="1" actId="6549"/>
          <ac:spMkLst>
            <pc:docMk/>
            <pc:sldMk cId="1029467811" sldId="287"/>
            <ac:spMk id="3" creationId="{C8A55D79-C6D0-4D4E-8F5E-187FA36662A6}"/>
          </ac:spMkLst>
        </pc:spChg>
      </pc:sldChg>
    </pc:docChg>
  </pc:docChgLst>
  <pc:docChgLst>
    <pc:chgData name="Gulnar Assanbayeva (gassanbayeva@internews.org)" userId="c4925574-5764-4a49-a75e-44c9f6e852f0" providerId="ADAL" clId="{ECB292E2-4086-446A-8312-5457347AF535}"/>
    <pc:docChg chg="undo custSel addSld delSld modSld delMainMaster">
      <pc:chgData name="Gulnar Assanbayeva (gassanbayeva@internews.org)" userId="c4925574-5764-4a49-a75e-44c9f6e852f0" providerId="ADAL" clId="{ECB292E2-4086-446A-8312-5457347AF535}" dt="2021-10-28T06:28:45.061" v="935" actId="14100"/>
      <pc:docMkLst>
        <pc:docMk/>
      </pc:docMkLst>
      <pc:sldChg chg="addSp delSp modSp mod setBg setClrOvrMap delDesignElem">
        <pc:chgData name="Gulnar Assanbayeva (gassanbayeva@internews.org)" userId="c4925574-5764-4a49-a75e-44c9f6e852f0" providerId="ADAL" clId="{ECB292E2-4086-446A-8312-5457347AF535}" dt="2021-10-28T06:25:29.649" v="925" actId="207"/>
        <pc:sldMkLst>
          <pc:docMk/>
          <pc:sldMk cId="456881064" sldId="257"/>
        </pc:sldMkLst>
        <pc:spChg chg="mod ord">
          <ac:chgData name="Gulnar Assanbayeva (gassanbayeva@internews.org)" userId="c4925574-5764-4a49-a75e-44c9f6e852f0" providerId="ADAL" clId="{ECB292E2-4086-446A-8312-5457347AF535}" dt="2021-10-28T04:08:21.017" v="443" actId="207"/>
          <ac:spMkLst>
            <pc:docMk/>
            <pc:sldMk cId="456881064" sldId="257"/>
            <ac:spMk id="9" creationId="{FA9F9031-7B52-4AB6-90FE-D768456CD66A}"/>
          </ac:spMkLst>
        </pc:spChg>
        <pc:spChg chg="mod ord">
          <ac:chgData name="Gulnar Assanbayeva (gassanbayeva@internews.org)" userId="c4925574-5764-4a49-a75e-44c9f6e852f0" providerId="ADAL" clId="{ECB292E2-4086-446A-8312-5457347AF535}" dt="2021-10-28T06:25:29.649" v="925" actId="207"/>
          <ac:spMkLst>
            <pc:docMk/>
            <pc:sldMk cId="456881064" sldId="257"/>
            <ac:spMk id="17" creationId="{D6BF982A-F653-4560-BB6A-8047CBC56F4F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3:43:17.190" v="30" actId="26606"/>
          <ac:spMkLst>
            <pc:docMk/>
            <pc:sldMk cId="456881064" sldId="257"/>
            <ac:spMk id="22" creationId="{C62225A2-D3F0-45D1-9C47-B10375316553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3:43:17.190" v="30" actId="26606"/>
          <ac:spMkLst>
            <pc:docMk/>
            <pc:sldMk cId="456881064" sldId="257"/>
            <ac:spMk id="24" creationId="{1B9FBFA8-6AF4-4091-9C8B-DEC6D89338F0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3:43:32.653" v="33" actId="26606"/>
          <ac:spMkLst>
            <pc:docMk/>
            <pc:sldMk cId="456881064" sldId="257"/>
            <ac:spMk id="28" creationId="{B712E947-0734-45F9-9C4F-41114EC3A33E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3:43:32.665" v="34" actId="26606"/>
          <ac:spMkLst>
            <pc:docMk/>
            <pc:sldMk cId="456881064" sldId="257"/>
            <ac:spMk id="31" creationId="{395ECC94-3D5E-46A7-A7A1-DE807E1563B4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3:43:32.665" v="34" actId="26606"/>
          <ac:spMkLst>
            <pc:docMk/>
            <pc:sldMk cId="456881064" sldId="257"/>
            <ac:spMk id="32" creationId="{922F19F4-FE70-43DC-856F-2CE5F521DC48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3:43:32.665" v="34" actId="26606"/>
          <ac:spMkLst>
            <pc:docMk/>
            <pc:sldMk cId="456881064" sldId="257"/>
            <ac:spMk id="33" creationId="{7E549738-9961-462D-81B7-4A7A44691102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3:43:32.665" v="34" actId="26606"/>
          <ac:spMkLst>
            <pc:docMk/>
            <pc:sldMk cId="456881064" sldId="257"/>
            <ac:spMk id="39" creationId="{D5B0017B-2ECA-49AF-B397-DC140825DF8D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456881064" sldId="257"/>
            <ac:spMk id="52" creationId="{B87C619C-EBAB-488E-96B9-153AA4C9B440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456881064" sldId="257"/>
            <ac:spMk id="54" creationId="{130DA1C1-36FD-41D8-9826-EE797BF39BAB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456881064" sldId="257"/>
            <ac:spMk id="56" creationId="{35BC54F7-1315-4D6C-9420-A5BF0CDDBC04}"/>
          </ac:spMkLst>
        </pc:spChg>
        <pc:grpChg chg="add del">
          <ac:chgData name="Gulnar Assanbayeva (gassanbayeva@internews.org)" userId="c4925574-5764-4a49-a75e-44c9f6e852f0" providerId="ADAL" clId="{ECB292E2-4086-446A-8312-5457347AF535}" dt="2021-10-28T03:43:32.653" v="33" actId="26606"/>
          <ac:grpSpMkLst>
            <pc:docMk/>
            <pc:sldMk cId="456881064" sldId="257"/>
            <ac:grpSpMk id="29" creationId="{12B3290A-D3BF-4B87-B55B-FD9A98B49727}"/>
          </ac:grpSpMkLst>
        </pc:grpChg>
        <pc:grpChg chg="add">
          <ac:chgData name="Gulnar Assanbayeva (gassanbayeva@internews.org)" userId="c4925574-5764-4a49-a75e-44c9f6e852f0" providerId="ADAL" clId="{ECB292E2-4086-446A-8312-5457347AF535}" dt="2021-10-28T03:43:32.665" v="34" actId="26606"/>
          <ac:grpSpMkLst>
            <pc:docMk/>
            <pc:sldMk cId="456881064" sldId="257"/>
            <ac:grpSpMk id="34" creationId="{AE1C45F0-260A-458C-96ED-C1F6D2151219}"/>
          </ac:grpSpMkLst>
        </pc:grpChg>
        <pc:picChg chg="mod">
          <ac:chgData name="Gulnar Assanbayeva (gassanbayeva@internews.org)" userId="c4925574-5764-4a49-a75e-44c9f6e852f0" providerId="ADAL" clId="{ECB292E2-4086-446A-8312-5457347AF535}" dt="2021-10-28T03:44:20.111" v="37" actId="27614"/>
          <ac:picMkLst>
            <pc:docMk/>
            <pc:sldMk cId="456881064" sldId="257"/>
            <ac:picMk id="5" creationId="{3A285B5E-0F24-4A0A-B129-FCC52A77A36C}"/>
          </ac:picMkLst>
        </pc:picChg>
        <pc:picChg chg="mod">
          <ac:chgData name="Gulnar Assanbayeva (gassanbayeva@internews.org)" userId="c4925574-5764-4a49-a75e-44c9f6e852f0" providerId="ADAL" clId="{ECB292E2-4086-446A-8312-5457347AF535}" dt="2021-10-28T03:43:32.665" v="34" actId="26606"/>
          <ac:picMkLst>
            <pc:docMk/>
            <pc:sldMk cId="456881064" sldId="257"/>
            <ac:picMk id="6" creationId="{44A7E4AF-4148-4A0D-8138-5057C98605EC}"/>
          </ac:picMkLst>
        </pc:picChg>
        <pc:cxnChg chg="add">
          <ac:chgData name="Gulnar Assanbayeva (gassanbayeva@internews.org)" userId="c4925574-5764-4a49-a75e-44c9f6e852f0" providerId="ADAL" clId="{ECB292E2-4086-446A-8312-5457347AF535}" dt="2021-10-28T03:43:32.665" v="34" actId="26606"/>
          <ac:cxnSpMkLst>
            <pc:docMk/>
            <pc:sldMk cId="456881064" sldId="257"/>
            <ac:cxnSpMk id="35" creationId="{6CF1BAF6-AD41-4082-B212-8A1F9A2E8779}"/>
          </ac:cxnSpMkLst>
        </pc:cxnChg>
      </pc:sldChg>
      <pc:sldChg chg="delSp modSp del delDesignElem">
        <pc:chgData name="Gulnar Assanbayeva (gassanbayeva@internews.org)" userId="c4925574-5764-4a49-a75e-44c9f6e852f0" providerId="ADAL" clId="{ECB292E2-4086-446A-8312-5457347AF535}" dt="2021-10-28T04:57:52.782" v="716" actId="2696"/>
        <pc:sldMkLst>
          <pc:docMk/>
          <pc:sldMk cId="3038249214" sldId="258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038249214" sldId="258"/>
            <ac:spMk id="9" creationId="{53F29798-D584-4792-9B62-3F5F5C36D619}"/>
          </ac:spMkLst>
        </pc:spChg>
        <pc:picChg chg="mod">
          <ac:chgData name="Gulnar Assanbayeva (gassanbayeva@internews.org)" userId="c4925574-5764-4a49-a75e-44c9f6e852f0" providerId="ADAL" clId="{ECB292E2-4086-446A-8312-5457347AF535}" dt="2021-10-27T15:41:21.628" v="24"/>
          <ac:picMkLst>
            <pc:docMk/>
            <pc:sldMk cId="3038249214" sldId="258"/>
            <ac:picMk id="4" creationId="{DFCD77EB-3358-40E3-8399-BE4552915BCD}"/>
          </ac:picMkLst>
        </pc:picChg>
      </pc:sldChg>
      <pc:sldChg chg="delSp delDesignElem">
        <pc:chgData name="Gulnar Assanbayeva (gassanbayeva@internews.org)" userId="c4925574-5764-4a49-a75e-44c9f6e852f0" providerId="ADAL" clId="{ECB292E2-4086-446A-8312-5457347AF535}" dt="2021-10-27T15:40:09.436" v="11"/>
        <pc:sldMkLst>
          <pc:docMk/>
          <pc:sldMk cId="1551008737" sldId="259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551008737" sldId="259"/>
            <ac:spMk id="9" creationId="{53F29798-D584-4792-9B62-3F5F5C36D619}"/>
          </ac:spMkLst>
        </pc:spChg>
      </pc:sldChg>
      <pc:sldChg chg="delSp delDesignElem">
        <pc:chgData name="Gulnar Assanbayeva (gassanbayeva@internews.org)" userId="c4925574-5764-4a49-a75e-44c9f6e852f0" providerId="ADAL" clId="{ECB292E2-4086-446A-8312-5457347AF535}" dt="2021-10-27T15:40:09.436" v="11"/>
        <pc:sldMkLst>
          <pc:docMk/>
          <pc:sldMk cId="1043795606" sldId="270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043795606" sldId="270"/>
            <ac:spMk id="52" creationId="{AC0749D4-5D79-415F-A4FE-C04AA9FAF637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043795606" sldId="270"/>
            <ac:spMk id="54" creationId="{E8C1EE2C-97A4-4801-8BC8-9D18F259BDAD}"/>
          </ac:spMkLst>
        </pc:spChg>
      </pc:sldChg>
      <pc:sldChg chg="delSp delDesignElem">
        <pc:chgData name="Gulnar Assanbayeva (gassanbayeva@internews.org)" userId="c4925574-5764-4a49-a75e-44c9f6e852f0" providerId="ADAL" clId="{ECB292E2-4086-446A-8312-5457347AF535}" dt="2021-10-27T15:40:09.436" v="11"/>
        <pc:sldMkLst>
          <pc:docMk/>
          <pc:sldMk cId="2569857442" sldId="271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2569857442" sldId="271"/>
            <ac:spMk id="16" creationId="{99ED5833-B85B-4103-8A3B-CAB0308E6C15}"/>
          </ac:spMkLst>
        </pc:spChg>
      </pc:sldChg>
      <pc:sldChg chg="delSp delDesignElem">
        <pc:chgData name="Gulnar Assanbayeva (gassanbayeva@internews.org)" userId="c4925574-5764-4a49-a75e-44c9f6e852f0" providerId="ADAL" clId="{ECB292E2-4086-446A-8312-5457347AF535}" dt="2021-10-27T15:40:09.436" v="11"/>
        <pc:sldMkLst>
          <pc:docMk/>
          <pc:sldMk cId="319947820" sldId="273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19947820" sldId="273"/>
            <ac:spMk id="14" creationId="{FEF131A2-E574-4D95-A322-C5FF0B64E821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19947820" sldId="273"/>
            <ac:spMk id="15" creationId="{B7B42F36-B3C1-4247-AF36-090F0134ED59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19947820" sldId="273"/>
            <ac:spMk id="16" creationId="{696B4F8D-F261-41C2-B0A1-B0899F667F0C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19947820" sldId="273"/>
            <ac:spMk id="18" creationId="{A3C7563A-4B20-4E0B-8548-374928B55F30}"/>
          </ac:spMkLst>
        </pc:spChg>
      </pc:sldChg>
      <pc:sldChg chg="addSp delSp modSp mod delDesignElem">
        <pc:chgData name="Gulnar Assanbayeva (gassanbayeva@internews.org)" userId="c4925574-5764-4a49-a75e-44c9f6e852f0" providerId="ADAL" clId="{ECB292E2-4086-446A-8312-5457347AF535}" dt="2021-10-28T04:53:02.158" v="706" actId="2"/>
        <pc:sldMkLst>
          <pc:docMk/>
          <pc:sldMk cId="2776530000" sldId="274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2776530000" sldId="274"/>
            <ac:spMk id="11" creationId="{D880886B-02ED-4317-9236-CB60C22CF7F3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2776530000" sldId="274"/>
            <ac:spMk id="13" creationId="{28C31856-6ABF-41FD-B683-B06E5FFF926B}"/>
          </ac:spMkLst>
        </pc:spChg>
        <pc:spChg chg="mod">
          <ac:chgData name="Gulnar Assanbayeva (gassanbayeva@internews.org)" userId="c4925574-5764-4a49-a75e-44c9f6e852f0" providerId="ADAL" clId="{ECB292E2-4086-446A-8312-5457347AF535}" dt="2021-10-28T04:53:02.158" v="706" actId="2"/>
          <ac:spMkLst>
            <pc:docMk/>
            <pc:sldMk cId="2776530000" sldId="274"/>
            <ac:spMk id="14" creationId="{96EB787E-C853-4413-B558-BC48E6091C57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51:15.814" v="690" actId="26606"/>
          <ac:spMkLst>
            <pc:docMk/>
            <pc:sldMk cId="2776530000" sldId="274"/>
            <ac:spMk id="19" creationId="{99ED5833-B85B-4103-8A3B-CAB0308E6C15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51:15.810" v="689" actId="26606"/>
          <ac:spMkLst>
            <pc:docMk/>
            <pc:sldMk cId="2776530000" sldId="274"/>
            <ac:spMk id="24" creationId="{C4879EFC-8E62-4E00-973C-C45EE9EC676D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51:15.810" v="689" actId="26606"/>
          <ac:spMkLst>
            <pc:docMk/>
            <pc:sldMk cId="2776530000" sldId="274"/>
            <ac:spMk id="26" creationId="{D6A9C53F-5F90-40A5-8C85-5412D39C8C68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4:51:15.814" v="690" actId="26606"/>
          <ac:spMkLst>
            <pc:docMk/>
            <pc:sldMk cId="2776530000" sldId="274"/>
            <ac:spMk id="28" creationId="{99ED5833-B85B-4103-8A3B-CAB0308E6C15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4:52:43.063" v="703" actId="14100"/>
          <ac:picMkLst>
            <pc:docMk/>
            <pc:sldMk cId="2776530000" sldId="274"/>
            <ac:picMk id="5" creationId="{F7313066-2556-453B-A243-6BFF9BCA5C43}"/>
          </ac:picMkLst>
        </pc:picChg>
        <pc:picChg chg="del">
          <ac:chgData name="Gulnar Assanbayeva (gassanbayeva@internews.org)" userId="c4925574-5764-4a49-a75e-44c9f6e852f0" providerId="ADAL" clId="{ECB292E2-4086-446A-8312-5457347AF535}" dt="2021-10-28T04:49:23.567" v="659" actId="478"/>
          <ac:picMkLst>
            <pc:docMk/>
            <pc:sldMk cId="2776530000" sldId="274"/>
            <ac:picMk id="8" creationId="{FF38D2C3-7373-4905-B4A2-99D23EAA9965}"/>
          </ac:picMkLst>
        </pc:picChg>
        <pc:picChg chg="mod ord">
          <ac:chgData name="Gulnar Assanbayeva (gassanbayeva@internews.org)" userId="c4925574-5764-4a49-a75e-44c9f6e852f0" providerId="ADAL" clId="{ECB292E2-4086-446A-8312-5457347AF535}" dt="2021-10-28T04:52:35.870" v="702" actId="14100"/>
          <ac:picMkLst>
            <pc:docMk/>
            <pc:sldMk cId="2776530000" sldId="274"/>
            <ac:picMk id="10" creationId="{BDEDCEDC-4B28-431A-A83A-B0B04727D6C4}"/>
          </ac:picMkLst>
        </pc:picChg>
      </pc:sldChg>
      <pc:sldChg chg="delSp delDesignElem">
        <pc:chgData name="Gulnar Assanbayeva (gassanbayeva@internews.org)" userId="c4925574-5764-4a49-a75e-44c9f6e852f0" providerId="ADAL" clId="{ECB292E2-4086-446A-8312-5457347AF535}" dt="2021-10-27T15:40:09.436" v="11"/>
        <pc:sldMkLst>
          <pc:docMk/>
          <pc:sldMk cId="1819579041" sldId="278"/>
        </pc:sldMkLst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819579041" sldId="278"/>
            <ac:spMk id="15" creationId="{D880886B-02ED-4317-9236-CB60C22CF7F3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819579041" sldId="278"/>
            <ac:spMk id="17" creationId="{28C31856-6ABF-41FD-B683-B06E5FFF926B}"/>
          </ac:spMkLst>
        </pc:spChg>
      </pc:sldChg>
      <pc:sldChg chg="modSp mod">
        <pc:chgData name="Gulnar Assanbayeva (gassanbayeva@internews.org)" userId="c4925574-5764-4a49-a75e-44c9f6e852f0" providerId="ADAL" clId="{ECB292E2-4086-446A-8312-5457347AF535}" dt="2021-10-28T04:53:36.805" v="708" actId="14100"/>
        <pc:sldMkLst>
          <pc:docMk/>
          <pc:sldMk cId="3071820432" sldId="280"/>
        </pc:sldMkLst>
        <pc:spChg chg="mod">
          <ac:chgData name="Gulnar Assanbayeva (gassanbayeva@internews.org)" userId="c4925574-5764-4a49-a75e-44c9f6e852f0" providerId="ADAL" clId="{ECB292E2-4086-446A-8312-5457347AF535}" dt="2021-10-28T04:53:36.805" v="708" actId="14100"/>
          <ac:spMkLst>
            <pc:docMk/>
            <pc:sldMk cId="3071820432" sldId="280"/>
            <ac:spMk id="14" creationId="{957F106C-36D3-4BEA-877A-507911882443}"/>
          </ac:spMkLst>
        </pc:spChg>
        <pc:picChg chg="mod">
          <ac:chgData name="Gulnar Assanbayeva (gassanbayeva@internews.org)" userId="c4925574-5764-4a49-a75e-44c9f6e852f0" providerId="ADAL" clId="{ECB292E2-4086-446A-8312-5457347AF535}" dt="2021-10-28T04:53:32.317" v="707" actId="1076"/>
          <ac:picMkLst>
            <pc:docMk/>
            <pc:sldMk cId="3071820432" sldId="280"/>
            <ac:picMk id="12" creationId="{1432F643-30C4-4784-A1D0-67B321383925}"/>
          </ac:picMkLst>
        </pc:picChg>
      </pc:sldChg>
      <pc:sldChg chg="addSp delSp modSp mod addAnim delAnim modAnim delDesignElem">
        <pc:chgData name="Gulnar Assanbayeva (gassanbayeva@internews.org)" userId="c4925574-5764-4a49-a75e-44c9f6e852f0" providerId="ADAL" clId="{ECB292E2-4086-446A-8312-5457347AF535}" dt="2021-10-28T05:14:41.435" v="794" actId="2"/>
        <pc:sldMkLst>
          <pc:docMk/>
          <pc:sldMk cId="1541367279" sldId="282"/>
        </pc:sldMkLst>
        <pc:spChg chg="mod">
          <ac:chgData name="Gulnar Assanbayeva (gassanbayeva@internews.org)" userId="c4925574-5764-4a49-a75e-44c9f6e852f0" providerId="ADAL" clId="{ECB292E2-4086-446A-8312-5457347AF535}" dt="2021-10-28T05:14:28.557" v="790" actId="2"/>
          <ac:spMkLst>
            <pc:docMk/>
            <pc:sldMk cId="1541367279" sldId="282"/>
            <ac:spMk id="2" creationId="{D24864F5-FFF1-46E2-B6A9-EEF0FA693CF6}"/>
          </ac:spMkLst>
        </pc:spChg>
        <pc:spChg chg="mod">
          <ac:chgData name="Gulnar Assanbayeva (gassanbayeva@internews.org)" userId="c4925574-5764-4a49-a75e-44c9f6e852f0" providerId="ADAL" clId="{ECB292E2-4086-446A-8312-5457347AF535}" dt="2021-10-28T05:14:41.435" v="794" actId="2"/>
          <ac:spMkLst>
            <pc:docMk/>
            <pc:sldMk cId="1541367279" sldId="282"/>
            <ac:spMk id="10" creationId="{BA5ED4E1-53A6-46F0-AE6F-FA187914D737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08:20.021" v="735" actId="26606"/>
          <ac:spMkLst>
            <pc:docMk/>
            <pc:sldMk cId="1541367279" sldId="282"/>
            <ac:spMk id="15" creationId="{4D4677D2-D5AC-4CF9-9EED-2B89D0A1C212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08:20.021" v="735" actId="26606"/>
          <ac:spMkLst>
            <pc:docMk/>
            <pc:sldMk cId="1541367279" sldId="282"/>
            <ac:spMk id="17" creationId="{AF695F69-7001-421E-98A8-E74156934A51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08:58.837" v="737" actId="26606"/>
          <ac:spMkLst>
            <pc:docMk/>
            <pc:sldMk cId="1541367279" sldId="282"/>
            <ac:spMk id="19" creationId="{2CB962CF-61A3-4EF9-94F6-7C59B0329524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10:09.203" v="739" actId="26606"/>
          <ac:spMkLst>
            <pc:docMk/>
            <pc:sldMk cId="1541367279" sldId="282"/>
            <ac:spMk id="21" creationId="{B5DAA40F-4F28-4316-934E-C55D7C3AA018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10:09.203" v="739" actId="26606"/>
          <ac:spMkLst>
            <pc:docMk/>
            <pc:sldMk cId="1541367279" sldId="282"/>
            <ac:spMk id="22" creationId="{F6D467C8-A8E0-468B-B88D-9CEEE37BFC59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10:09.203" v="739" actId="26606"/>
          <ac:spMkLst>
            <pc:docMk/>
            <pc:sldMk cId="1541367279" sldId="282"/>
            <ac:spMk id="23" creationId="{62677C27-4325-4BE2-B2C9-B721DA9E3CD4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10:09.272" v="740" actId="26606"/>
          <ac:spMkLst>
            <pc:docMk/>
            <pc:sldMk cId="1541367279" sldId="282"/>
            <ac:spMk id="25" creationId="{78BA5F19-D5E1-4ECC-BEC2-DF7AEDFD7C50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10:09.272" v="740" actId="26606"/>
          <ac:spMkLst>
            <pc:docMk/>
            <pc:sldMk cId="1541367279" sldId="282"/>
            <ac:spMk id="26" creationId="{50CC88A9-A661-4C48-866E-8734E51140B1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10:09.272" v="740" actId="26606"/>
          <ac:spMkLst>
            <pc:docMk/>
            <pc:sldMk cId="1541367279" sldId="282"/>
            <ac:spMk id="27" creationId="{CFDF195F-784B-4D00-8C92-6FC1B0499EA1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541367279" sldId="282"/>
            <ac:spMk id="32" creationId="{9B7AD9F6-8CE7-4299-8FC6-328F4DCD3FF9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1541367279" sldId="282"/>
            <ac:spMk id="34" creationId="{F49775AF-8896-43EE-92C6-83497D6DC56F}"/>
          </ac:spMkLst>
        </pc:spChg>
        <pc:picChg chg="add mod ord">
          <ac:chgData name="Gulnar Assanbayeva (gassanbayeva@internews.org)" userId="c4925574-5764-4a49-a75e-44c9f6e852f0" providerId="ADAL" clId="{ECB292E2-4086-446A-8312-5457347AF535}" dt="2021-10-28T05:10:09.272" v="740" actId="26606"/>
          <ac:picMkLst>
            <pc:docMk/>
            <pc:sldMk cId="1541367279" sldId="282"/>
            <ac:picMk id="5" creationId="{098DDDAE-A9E6-4A61-AA8D-1638DE231871}"/>
          </ac:picMkLst>
        </pc:picChg>
        <pc:picChg chg="mod">
          <ac:chgData name="Gulnar Assanbayeva (gassanbayeva@internews.org)" userId="c4925574-5764-4a49-a75e-44c9f6e852f0" providerId="ADAL" clId="{ECB292E2-4086-446A-8312-5457347AF535}" dt="2021-10-28T05:10:29.278" v="744" actId="14100"/>
          <ac:picMkLst>
            <pc:docMk/>
            <pc:sldMk cId="1541367279" sldId="282"/>
            <ac:picMk id="6" creationId="{E8EF5EEF-AE10-43CC-B854-A4E048B9DFD2}"/>
          </ac:picMkLst>
        </pc:picChg>
      </pc:sldChg>
      <pc:sldChg chg="modSp mod">
        <pc:chgData name="Gulnar Assanbayeva (gassanbayeva@internews.org)" userId="c4925574-5764-4a49-a75e-44c9f6e852f0" providerId="ADAL" clId="{ECB292E2-4086-446A-8312-5457347AF535}" dt="2021-10-28T04:54:16.431" v="712" actId="2"/>
        <pc:sldMkLst>
          <pc:docMk/>
          <pc:sldMk cId="2422825740" sldId="283"/>
        </pc:sldMkLst>
        <pc:spChg chg="mod">
          <ac:chgData name="Gulnar Assanbayeva (gassanbayeva@internews.org)" userId="c4925574-5764-4a49-a75e-44c9f6e852f0" providerId="ADAL" clId="{ECB292E2-4086-446A-8312-5457347AF535}" dt="2021-10-28T03:40:54.512" v="28" actId="2"/>
          <ac:spMkLst>
            <pc:docMk/>
            <pc:sldMk cId="2422825740" sldId="283"/>
            <ac:spMk id="3" creationId="{EB756A4F-27E6-4BDD-A658-CCD6F308DCA0}"/>
          </ac:spMkLst>
        </pc:spChg>
        <pc:spChg chg="mod">
          <ac:chgData name="Gulnar Assanbayeva (gassanbayeva@internews.org)" userId="c4925574-5764-4a49-a75e-44c9f6e852f0" providerId="ADAL" clId="{ECB292E2-4086-446A-8312-5457347AF535}" dt="2021-10-28T04:54:16.431" v="712" actId="2"/>
          <ac:spMkLst>
            <pc:docMk/>
            <pc:sldMk cId="2422825740" sldId="283"/>
            <ac:spMk id="5" creationId="{76D25395-FFAE-4C91-A607-97E5037AB9B3}"/>
          </ac:spMkLst>
        </pc:spChg>
      </pc:sldChg>
      <pc:sldChg chg="addSp delSp modSp mod setBg delDesignElem">
        <pc:chgData name="Gulnar Assanbayeva (gassanbayeva@internews.org)" userId="c4925574-5764-4a49-a75e-44c9f6e852f0" providerId="ADAL" clId="{ECB292E2-4086-446A-8312-5457347AF535}" dt="2021-10-28T04:39:38.072" v="645" actId="113"/>
        <pc:sldMkLst>
          <pc:docMk/>
          <pc:sldMk cId="3308607721" sldId="284"/>
        </pc:sldMkLst>
        <pc:spChg chg="mod">
          <ac:chgData name="Gulnar Assanbayeva (gassanbayeva@internews.org)" userId="c4925574-5764-4a49-a75e-44c9f6e852f0" providerId="ADAL" clId="{ECB292E2-4086-446A-8312-5457347AF535}" dt="2021-10-28T04:39:04.736" v="640" actId="207"/>
          <ac:spMkLst>
            <pc:docMk/>
            <pc:sldMk cId="3308607721" sldId="284"/>
            <ac:spMk id="2" creationId="{079813F9-CE4D-4914-A252-A5C06C681EF2}"/>
          </ac:spMkLst>
        </pc:spChg>
        <pc:spChg chg="add del mod">
          <ac:chgData name="Gulnar Assanbayeva (gassanbayeva@internews.org)" userId="c4925574-5764-4a49-a75e-44c9f6e852f0" providerId="ADAL" clId="{ECB292E2-4086-446A-8312-5457347AF535}" dt="2021-10-27T15:40:39.781" v="23" actId="26606"/>
          <ac:spMkLst>
            <pc:docMk/>
            <pc:sldMk cId="3308607721" sldId="284"/>
            <ac:spMk id="3" creationId="{5E1B9658-6B54-4C3F-9E0D-58B05DB59867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7T15:40:30.366" v="16" actId="26606"/>
          <ac:spMkLst>
            <pc:docMk/>
            <pc:sldMk cId="3308607721" sldId="284"/>
            <ac:spMk id="6" creationId="{AFD071FA-0514-4371-9568-86216A1F4658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7T15:40:30.366" v="16" actId="26606"/>
          <ac:spMkLst>
            <pc:docMk/>
            <pc:sldMk cId="3308607721" sldId="284"/>
            <ac:spMk id="9" creationId="{F4979F40-3A44-4CCB-9EB7-F8318BCE576B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308607721" sldId="284"/>
            <ac:spMk id="13" creationId="{A6D37EE4-EA1B-46EE-A54B-5233C63C9695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3308607721" sldId="284"/>
            <ac:spMk id="14" creationId="{927D5270-6648-4CC1-8F78-48BE299CAC25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7T15:40:30.366" v="16" actId="26606"/>
          <ac:spMkLst>
            <pc:docMk/>
            <pc:sldMk cId="3308607721" sldId="284"/>
            <ac:spMk id="15" creationId="{5211DDA4-E7B5-4325-A844-B7F59B084BA7}"/>
          </ac:spMkLst>
        </pc:spChg>
        <pc:spChg chg="add mod ord">
          <ac:chgData name="Gulnar Assanbayeva (gassanbayeva@internews.org)" userId="c4925574-5764-4a49-a75e-44c9f6e852f0" providerId="ADAL" clId="{ECB292E2-4086-446A-8312-5457347AF535}" dt="2021-10-28T04:39:38.072" v="645" actId="113"/>
          <ac:spMkLst>
            <pc:docMk/>
            <pc:sldMk cId="3308607721" sldId="284"/>
            <ac:spMk id="25" creationId="{5E1B9658-6B54-4C3F-9E0D-58B05DB59867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4:38:45.389" v="637" actId="26606"/>
          <ac:spMkLst>
            <pc:docMk/>
            <pc:sldMk cId="3308607721" sldId="284"/>
            <ac:spMk id="32" creationId="{927D5270-6648-4CC1-8F78-48BE299CAC25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4:38:45.389" v="637" actId="26606"/>
          <ac:spMkLst>
            <pc:docMk/>
            <pc:sldMk cId="3308607721" sldId="284"/>
            <ac:spMk id="33" creationId="{A6D37EE4-EA1B-46EE-A54B-5233C63C9695}"/>
          </ac:spMkLst>
        </pc:spChg>
        <pc:graphicFrameChg chg="add del">
          <ac:chgData name="Gulnar Assanbayeva (gassanbayeva@internews.org)" userId="c4925574-5764-4a49-a75e-44c9f6e852f0" providerId="ADAL" clId="{ECB292E2-4086-446A-8312-5457347AF535}" dt="2021-10-27T15:40:32.170" v="18" actId="26606"/>
          <ac:graphicFrameMkLst>
            <pc:docMk/>
            <pc:sldMk cId="3308607721" sldId="284"/>
            <ac:graphicFrameMk id="19" creationId="{35B66770-A2F1-4620-8250-4407E6EE4B81}"/>
          </ac:graphicFrameMkLst>
        </pc:graphicFrameChg>
        <pc:graphicFrameChg chg="add del">
          <ac:chgData name="Gulnar Assanbayeva (gassanbayeva@internews.org)" userId="c4925574-5764-4a49-a75e-44c9f6e852f0" providerId="ADAL" clId="{ECB292E2-4086-446A-8312-5457347AF535}" dt="2021-10-27T15:40:34.347" v="20" actId="26606"/>
          <ac:graphicFrameMkLst>
            <pc:docMk/>
            <pc:sldMk cId="3308607721" sldId="284"/>
            <ac:graphicFrameMk id="21" creationId="{EFF30A1F-C1E8-4E8D-B60B-9172DCCC6EA4}"/>
          </ac:graphicFrameMkLst>
        </pc:graphicFrameChg>
        <pc:graphicFrameChg chg="add del">
          <ac:chgData name="Gulnar Assanbayeva (gassanbayeva@internews.org)" userId="c4925574-5764-4a49-a75e-44c9f6e852f0" providerId="ADAL" clId="{ECB292E2-4086-446A-8312-5457347AF535}" dt="2021-10-27T15:40:39.774" v="22" actId="26606"/>
          <ac:graphicFrameMkLst>
            <pc:docMk/>
            <pc:sldMk cId="3308607721" sldId="284"/>
            <ac:graphicFrameMk id="23" creationId="{689F28E2-B6DF-4851-AE37-660ED539E574}"/>
          </ac:graphicFrameMkLst>
        </pc:graphicFrameChg>
        <pc:picChg chg="mod">
          <ac:chgData name="Gulnar Assanbayeva (gassanbayeva@internews.org)" userId="c4925574-5764-4a49-a75e-44c9f6e852f0" providerId="ADAL" clId="{ECB292E2-4086-446A-8312-5457347AF535}" dt="2021-10-28T04:38:45.389" v="637" actId="26606"/>
          <ac:picMkLst>
            <pc:docMk/>
            <pc:sldMk cId="3308607721" sldId="284"/>
            <ac:picMk id="4" creationId="{3CFD1ED5-9D25-411F-9563-F54851EFAAD0}"/>
          </ac:picMkLst>
        </pc:picChg>
        <pc:picChg chg="add del">
          <ac:chgData name="Gulnar Assanbayeva (gassanbayeva@internews.org)" userId="c4925574-5764-4a49-a75e-44c9f6e852f0" providerId="ADAL" clId="{ECB292E2-4086-446A-8312-5457347AF535}" dt="2021-10-27T15:40:30.366" v="16" actId="26606"/>
          <ac:picMkLst>
            <pc:docMk/>
            <pc:sldMk cId="3308607721" sldId="284"/>
            <ac:picMk id="11" creationId="{15291D39-6B03-4BB5-BFC6-CBF11E90BFD6}"/>
          </ac:picMkLst>
        </pc:picChg>
        <pc:picChg chg="add del">
          <ac:chgData name="Gulnar Assanbayeva (gassanbayeva@internews.org)" userId="c4925574-5764-4a49-a75e-44c9f6e852f0" providerId="ADAL" clId="{ECB292E2-4086-446A-8312-5457347AF535}" dt="2021-10-27T15:40:30.366" v="16" actId="26606"/>
          <ac:picMkLst>
            <pc:docMk/>
            <pc:sldMk cId="3308607721" sldId="284"/>
            <ac:picMk id="17" creationId="{0D58E222-6309-4F79-AC20-9D3C69CD9B16}"/>
          </ac:picMkLst>
        </pc:picChg>
        <pc:cxnChg chg="add del">
          <ac:chgData name="Gulnar Assanbayeva (gassanbayeva@internews.org)" userId="c4925574-5764-4a49-a75e-44c9f6e852f0" providerId="ADAL" clId="{ECB292E2-4086-446A-8312-5457347AF535}" dt="2021-10-28T04:38:45.380" v="636" actId="26606"/>
          <ac:cxnSpMkLst>
            <pc:docMk/>
            <pc:sldMk cId="3308607721" sldId="284"/>
            <ac:cxnSpMk id="30" creationId="{A7F400EE-A8A5-48AF-B4D6-291B52C6F0B0}"/>
          </ac:cxnSpMkLst>
        </pc:cxnChg>
      </pc:sldChg>
      <pc:sldChg chg="addSp modSp mod setBg">
        <pc:chgData name="Gulnar Assanbayeva (gassanbayeva@internews.org)" userId="c4925574-5764-4a49-a75e-44c9f6e852f0" providerId="ADAL" clId="{ECB292E2-4086-446A-8312-5457347AF535}" dt="2021-10-28T05:20:32.841" v="815" actId="207"/>
        <pc:sldMkLst>
          <pc:docMk/>
          <pc:sldMk cId="3620879212" sldId="285"/>
        </pc:sldMkLst>
        <pc:spChg chg="mod">
          <ac:chgData name="Gulnar Assanbayeva (gassanbayeva@internews.org)" userId="c4925574-5764-4a49-a75e-44c9f6e852f0" providerId="ADAL" clId="{ECB292E2-4086-446A-8312-5457347AF535}" dt="2021-10-28T05:19:05.470" v="801" actId="14100"/>
          <ac:spMkLst>
            <pc:docMk/>
            <pc:sldMk cId="3620879212" sldId="285"/>
            <ac:spMk id="2" creationId="{2FF024E8-291A-4A6A-AD96-43053EF101BA}"/>
          </ac:spMkLst>
        </pc:spChg>
        <pc:spChg chg="mod">
          <ac:chgData name="Gulnar Assanbayeva (gassanbayeva@internews.org)" userId="c4925574-5764-4a49-a75e-44c9f6e852f0" providerId="ADAL" clId="{ECB292E2-4086-446A-8312-5457347AF535}" dt="2021-10-28T05:20:32.841" v="815" actId="207"/>
          <ac:spMkLst>
            <pc:docMk/>
            <pc:sldMk cId="3620879212" sldId="285"/>
            <ac:spMk id="3" creationId="{5884BF4C-E2D9-4B67-8CE8-862B3B196DC4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18:27.491" v="796" actId="26606"/>
          <ac:spMkLst>
            <pc:docMk/>
            <pc:sldMk cId="3620879212" sldId="285"/>
            <ac:spMk id="9" creationId="{743AA782-23D1-4521-8CAD-47662984AA08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18:27.491" v="796" actId="26606"/>
          <ac:spMkLst>
            <pc:docMk/>
            <pc:sldMk cId="3620879212" sldId="285"/>
            <ac:spMk id="11" creationId="{650D18FE-0824-4A46-B22C-A86B52E5780A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5:19:11.493" v="802" actId="1076"/>
          <ac:picMkLst>
            <pc:docMk/>
            <pc:sldMk cId="3620879212" sldId="285"/>
            <ac:picMk id="4" creationId="{CC244A1E-8053-462E-970C-BABC91CA1065}"/>
          </ac:picMkLst>
        </pc:picChg>
      </pc:sldChg>
      <pc:sldChg chg="addSp modSp mod setBg">
        <pc:chgData name="Gulnar Assanbayeva (gassanbayeva@internews.org)" userId="c4925574-5764-4a49-a75e-44c9f6e852f0" providerId="ADAL" clId="{ECB292E2-4086-446A-8312-5457347AF535}" dt="2021-10-28T06:28:45.061" v="935" actId="14100"/>
        <pc:sldMkLst>
          <pc:docMk/>
          <pc:sldMk cId="3510428784" sldId="286"/>
        </pc:sldMkLst>
        <pc:spChg chg="mod">
          <ac:chgData name="Gulnar Assanbayeva (gassanbayeva@internews.org)" userId="c4925574-5764-4a49-a75e-44c9f6e852f0" providerId="ADAL" clId="{ECB292E2-4086-446A-8312-5457347AF535}" dt="2021-10-28T05:57:10.309" v="902" actId="14100"/>
          <ac:spMkLst>
            <pc:docMk/>
            <pc:sldMk cId="3510428784" sldId="286"/>
            <ac:spMk id="2" creationId="{7BFC0DD3-706C-4D2F-980B-1545B5A61143}"/>
          </ac:spMkLst>
        </pc:spChg>
        <pc:spChg chg="mod ord">
          <ac:chgData name="Gulnar Assanbayeva (gassanbayeva@internews.org)" userId="c4925574-5764-4a49-a75e-44c9f6e852f0" providerId="ADAL" clId="{ECB292E2-4086-446A-8312-5457347AF535}" dt="2021-10-28T05:57:01.006" v="901" actId="14100"/>
          <ac:spMkLst>
            <pc:docMk/>
            <pc:sldMk cId="3510428784" sldId="286"/>
            <ac:spMk id="3" creationId="{EAEAAB8A-CA42-4FEB-B64C-073CB5B75CC0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6:12.129" v="892" actId="26606"/>
          <ac:spMkLst>
            <pc:docMk/>
            <pc:sldMk cId="3510428784" sldId="286"/>
            <ac:spMk id="10" creationId="{058A14AF-9FB5-4CC7-BA35-E8E85D3EDF0E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6:12.129" v="892" actId="26606"/>
          <ac:spMkLst>
            <pc:docMk/>
            <pc:sldMk cId="3510428784" sldId="286"/>
            <ac:spMk id="12" creationId="{3A9A4357-BD1D-4622-A4FE-766E6AB8DE84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6:12.129" v="892" actId="26606"/>
          <ac:spMkLst>
            <pc:docMk/>
            <pc:sldMk cId="3510428784" sldId="286"/>
            <ac:spMk id="14" creationId="{E659831F-0D9A-4C63-9EBB-8435B85A440F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6:12.129" v="892" actId="26606"/>
          <ac:spMkLst>
            <pc:docMk/>
            <pc:sldMk cId="3510428784" sldId="286"/>
            <ac:spMk id="16" creationId="{E6995CE5-F890-4ABA-82A2-26507CE8D2A3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6:28:45.061" v="935" actId="14100"/>
          <ac:picMkLst>
            <pc:docMk/>
            <pc:sldMk cId="3510428784" sldId="286"/>
            <ac:picMk id="5" creationId="{D1CE0BCD-5928-4107-B29E-31E59A882B1B}"/>
          </ac:picMkLst>
        </pc:picChg>
      </pc:sldChg>
      <pc:sldChg chg="addSp delSp modSp mod setBg">
        <pc:chgData name="Gulnar Assanbayeva (gassanbayeva@internews.org)" userId="c4925574-5764-4a49-a75e-44c9f6e852f0" providerId="ADAL" clId="{ECB292E2-4086-446A-8312-5457347AF535}" dt="2021-10-28T05:59:15.278" v="908" actId="207"/>
        <pc:sldMkLst>
          <pc:docMk/>
          <pc:sldMk cId="1029467811" sldId="287"/>
        </pc:sldMkLst>
        <pc:spChg chg="mod">
          <ac:chgData name="Gulnar Assanbayeva (gassanbayeva@internews.org)" userId="c4925574-5764-4a49-a75e-44c9f6e852f0" providerId="ADAL" clId="{ECB292E2-4086-446A-8312-5457347AF535}" dt="2021-10-28T05:52:05.934" v="885" actId="14100"/>
          <ac:spMkLst>
            <pc:docMk/>
            <pc:sldMk cId="1029467811" sldId="287"/>
            <ac:spMk id="2" creationId="{F3CC59EF-8E49-4A43-AEE8-55AAF79AAF26}"/>
          </ac:spMkLst>
        </pc:spChg>
        <pc:spChg chg="mod">
          <ac:chgData name="Gulnar Assanbayeva (gassanbayeva@internews.org)" userId="c4925574-5764-4a49-a75e-44c9f6e852f0" providerId="ADAL" clId="{ECB292E2-4086-446A-8312-5457347AF535}" dt="2021-10-28T05:59:15.278" v="908" actId="207"/>
          <ac:spMkLst>
            <pc:docMk/>
            <pc:sldMk cId="1029467811" sldId="287"/>
            <ac:spMk id="3" creationId="{C8A55D79-C6D0-4D4E-8F5E-187FA36662A6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0:05.477" v="870" actId="26606"/>
          <ac:spMkLst>
            <pc:docMk/>
            <pc:sldMk cId="1029467811" sldId="287"/>
            <ac:spMk id="10" creationId="{45D37F4E-DDB4-456B-97E0-9937730A039F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0:05.477" v="870" actId="26606"/>
          <ac:spMkLst>
            <pc:docMk/>
            <pc:sldMk cId="1029467811" sldId="287"/>
            <ac:spMk id="12" creationId="{B2DD41CD-8F47-4F56-AD12-4E2FF7696987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0:05.461" v="869" actId="26606"/>
          <ac:spMkLst>
            <pc:docMk/>
            <pc:sldMk cId="1029467811" sldId="287"/>
            <ac:spMk id="17" creationId="{9427AF5F-9A0E-42B7-A252-FD64C9885F9C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19" creationId="{B2DD41CD-8F47-4F56-AD12-4E2FF7696987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20" creationId="{45D37F4E-DDB4-456B-97E0-9937730A039F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1:15.581" v="875" actId="26606"/>
          <ac:spMkLst>
            <pc:docMk/>
            <pc:sldMk cId="1029467811" sldId="287"/>
            <ac:spMk id="25" creationId="{4B6ECB93-D7FF-4F09-A8ED-D4588EE7C7DA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51:15.581" v="875" actId="26606"/>
          <ac:spMkLst>
            <pc:docMk/>
            <pc:sldMk cId="1029467811" sldId="287"/>
            <ac:spMk id="27" creationId="{EBF87945-A001-489F-9D9B-7D9435F0B9CA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29" creationId="{E659831F-0D9A-4C63-9EBB-8435B85A440F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30" creationId="{117AB3D3-3C9C-4DED-809A-78734805B895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31" creationId="{E6995CE5-F890-4ABA-82A2-26507CE8D2A3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51:15.589" v="876" actId="26606"/>
          <ac:spMkLst>
            <pc:docMk/>
            <pc:sldMk cId="1029467811" sldId="287"/>
            <ac:spMk id="32" creationId="{3A9A4357-BD1D-4622-A4FE-766E6AB8DE84}"/>
          </ac:spMkLst>
        </pc:spChg>
        <pc:picChg chg="add del mod">
          <ac:chgData name="Gulnar Assanbayeva (gassanbayeva@internews.org)" userId="c4925574-5764-4a49-a75e-44c9f6e852f0" providerId="ADAL" clId="{ECB292E2-4086-446A-8312-5457347AF535}" dt="2021-10-28T05:49:51.880" v="867" actId="478"/>
          <ac:picMkLst>
            <pc:docMk/>
            <pc:sldMk cId="1029467811" sldId="287"/>
            <ac:picMk id="5" creationId="{3DA61502-DCB4-4521-8CE4-353702E32889}"/>
          </ac:picMkLst>
        </pc:picChg>
        <pc:picChg chg="add mod">
          <ac:chgData name="Gulnar Assanbayeva (gassanbayeva@internews.org)" userId="c4925574-5764-4a49-a75e-44c9f6e852f0" providerId="ADAL" clId="{ECB292E2-4086-446A-8312-5457347AF535}" dt="2021-10-28T05:51:15.589" v="876" actId="26606"/>
          <ac:picMkLst>
            <pc:docMk/>
            <pc:sldMk cId="1029467811" sldId="287"/>
            <ac:picMk id="7" creationId="{677364B1-A5C7-4467-AC70-4C505C6E3199}"/>
          </ac:picMkLst>
        </pc:picChg>
      </pc:sldChg>
      <pc:sldChg chg="addSp delSp modSp mod delDesignElem">
        <pc:chgData name="Gulnar Assanbayeva (gassanbayeva@internews.org)" userId="c4925574-5764-4a49-a75e-44c9f6e852f0" providerId="ADAL" clId="{ECB292E2-4086-446A-8312-5457347AF535}" dt="2021-10-28T05:57:23.770" v="903" actId="113"/>
        <pc:sldMkLst>
          <pc:docMk/>
          <pc:sldMk cId="2073980559" sldId="288"/>
        </pc:sldMkLst>
        <pc:spChg chg="add mod">
          <ac:chgData name="Gulnar Assanbayeva (gassanbayeva@internews.org)" userId="c4925574-5764-4a49-a75e-44c9f6e852f0" providerId="ADAL" clId="{ECB292E2-4086-446A-8312-5457347AF535}" dt="2021-10-28T05:57:23.770" v="903" actId="113"/>
          <ac:spMkLst>
            <pc:docMk/>
            <pc:sldMk cId="2073980559" sldId="288"/>
            <ac:spMk id="7" creationId="{B6A255DC-635E-45D4-AADB-6E774CCCA8BA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2073980559" sldId="288"/>
            <ac:spMk id="9" creationId="{665DBBEF-238B-476B-96AB-8AAC3224ECEA}"/>
          </ac:spMkLst>
        </pc:spChg>
        <pc:spChg chg="del">
          <ac:chgData name="Gulnar Assanbayeva (gassanbayeva@internews.org)" userId="c4925574-5764-4a49-a75e-44c9f6e852f0" providerId="ADAL" clId="{ECB292E2-4086-446A-8312-5457347AF535}" dt="2021-10-27T15:40:09.436" v="11"/>
          <ac:spMkLst>
            <pc:docMk/>
            <pc:sldMk cId="2073980559" sldId="288"/>
            <ac:spMk id="11" creationId="{3FCFB1DE-0B7E-48CC-BA90-B2AB0889F9D6}"/>
          </ac:spMkLst>
        </pc:spChg>
        <pc:picChg chg="del">
          <ac:chgData name="Gulnar Assanbayeva (gassanbayeva@internews.org)" userId="c4925574-5764-4a49-a75e-44c9f6e852f0" providerId="ADAL" clId="{ECB292E2-4086-446A-8312-5457347AF535}" dt="2021-10-28T04:27:11.002" v="476" actId="478"/>
          <ac:picMkLst>
            <pc:docMk/>
            <pc:sldMk cId="2073980559" sldId="288"/>
            <ac:picMk id="4" creationId="{54D4D527-9C99-4A7B-8F99-9159D3FD86F9}"/>
          </ac:picMkLst>
        </pc:picChg>
        <pc:picChg chg="add mod">
          <ac:chgData name="Gulnar Assanbayeva (gassanbayeva@internews.org)" userId="c4925574-5764-4a49-a75e-44c9f6e852f0" providerId="ADAL" clId="{ECB292E2-4086-446A-8312-5457347AF535}" dt="2021-10-28T04:28:40.758" v="479" actId="1076"/>
          <ac:picMkLst>
            <pc:docMk/>
            <pc:sldMk cId="2073980559" sldId="288"/>
            <ac:picMk id="5" creationId="{279A27C2-2FA8-434B-8A61-195FB05211BC}"/>
          </ac:picMkLst>
        </pc:picChg>
      </pc:sldChg>
      <pc:sldChg chg="addSp delSp modSp new mod setBg addAnim delAnim">
        <pc:chgData name="Gulnar Assanbayeva (gassanbayeva@internews.org)" userId="c4925574-5764-4a49-a75e-44c9f6e852f0" providerId="ADAL" clId="{ECB292E2-4086-446A-8312-5457347AF535}" dt="2021-10-28T06:25:52.352" v="926" actId="255"/>
        <pc:sldMkLst>
          <pc:docMk/>
          <pc:sldMk cId="1604467616" sldId="289"/>
        </pc:sldMkLst>
        <pc:spChg chg="mod">
          <ac:chgData name="Gulnar Assanbayeva (gassanbayeva@internews.org)" userId="c4925574-5764-4a49-a75e-44c9f6e852f0" providerId="ADAL" clId="{ECB292E2-4086-446A-8312-5457347AF535}" dt="2021-10-28T06:25:52.352" v="926" actId="255"/>
          <ac:spMkLst>
            <pc:docMk/>
            <pc:sldMk cId="1604467616" sldId="289"/>
            <ac:spMk id="2" creationId="{A067F335-A1EC-4455-9405-C76F7363798B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23:37.869" v="473" actId="26606"/>
          <ac:spMkLst>
            <pc:docMk/>
            <pc:sldMk cId="1604467616" sldId="289"/>
            <ac:spMk id="9" creationId="{D0394FE2-BDDA-4ECE-B320-81AE19E90566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23:37.869" v="473" actId="26606"/>
          <ac:spMkLst>
            <pc:docMk/>
            <pc:sldMk cId="1604467616" sldId="289"/>
            <ac:spMk id="11" creationId="{0625AAC5-802A-4197-8804-2B78FF65CEE8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4:23:37.869" v="473" actId="26606"/>
          <ac:spMkLst>
            <pc:docMk/>
            <pc:sldMk cId="1604467616" sldId="289"/>
            <ac:spMk id="13" creationId="{A1B139DD-0E8D-42FA-9171-C5F001754A88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4:23:37.869" v="473" actId="26606"/>
          <ac:picMkLst>
            <pc:docMk/>
            <pc:sldMk cId="1604467616" sldId="289"/>
            <ac:picMk id="3" creationId="{B6548413-8E9D-48BF-AE9C-D2AF809E61BA}"/>
          </ac:picMkLst>
        </pc:picChg>
        <pc:picChg chg="add mod">
          <ac:chgData name="Gulnar Assanbayeva (gassanbayeva@internews.org)" userId="c4925574-5764-4a49-a75e-44c9f6e852f0" providerId="ADAL" clId="{ECB292E2-4086-446A-8312-5457347AF535}" dt="2021-10-28T04:23:37.869" v="473" actId="26606"/>
          <ac:picMkLst>
            <pc:docMk/>
            <pc:sldMk cId="1604467616" sldId="289"/>
            <ac:picMk id="4" creationId="{B0572B06-01A8-4DB6-B42E-68462A53CCA1}"/>
          </ac:picMkLst>
        </pc:picChg>
      </pc:sldChg>
      <pc:sldChg chg="add del">
        <pc:chgData name="Gulnar Assanbayeva (gassanbayeva@internews.org)" userId="c4925574-5764-4a49-a75e-44c9f6e852f0" providerId="ADAL" clId="{ECB292E2-4086-446A-8312-5457347AF535}" dt="2021-10-28T05:02:29.540" v="720" actId="2696"/>
        <pc:sldMkLst>
          <pc:docMk/>
          <pc:sldMk cId="2512426015" sldId="356"/>
        </pc:sldMkLst>
      </pc:sldChg>
      <pc:sldChg chg="new del">
        <pc:chgData name="Gulnar Assanbayeva (gassanbayeva@internews.org)" userId="c4925574-5764-4a49-a75e-44c9f6e852f0" providerId="ADAL" clId="{ECB292E2-4086-446A-8312-5457347AF535}" dt="2021-10-28T04:57:46.357" v="715" actId="2696"/>
        <pc:sldMkLst>
          <pc:docMk/>
          <pc:sldMk cId="2414031009" sldId="357"/>
        </pc:sldMkLst>
      </pc:sldChg>
      <pc:sldChg chg="add">
        <pc:chgData name="Gulnar Assanbayeva (gassanbayeva@internews.org)" userId="c4925574-5764-4a49-a75e-44c9f6e852f0" providerId="ADAL" clId="{ECB292E2-4086-446A-8312-5457347AF535}" dt="2021-10-28T04:57:41.517" v="714"/>
        <pc:sldMkLst>
          <pc:docMk/>
          <pc:sldMk cId="581630446" sldId="358"/>
        </pc:sldMkLst>
      </pc:sldChg>
      <pc:sldChg chg="new del">
        <pc:chgData name="Gulnar Assanbayeva (gassanbayeva@internews.org)" userId="c4925574-5764-4a49-a75e-44c9f6e852f0" providerId="ADAL" clId="{ECB292E2-4086-446A-8312-5457347AF535}" dt="2021-10-28T05:02:16.992" v="719" actId="2696"/>
        <pc:sldMkLst>
          <pc:docMk/>
          <pc:sldMk cId="439419799" sldId="359"/>
        </pc:sldMkLst>
      </pc:sldChg>
      <pc:sldChg chg="modSp add del mod">
        <pc:chgData name="Gulnar Assanbayeva (gassanbayeva@internews.org)" userId="c4925574-5764-4a49-a75e-44c9f6e852f0" providerId="ADAL" clId="{ECB292E2-4086-446A-8312-5457347AF535}" dt="2021-10-28T04:30:22.890" v="513" actId="2696"/>
        <pc:sldMkLst>
          <pc:docMk/>
          <pc:sldMk cId="3839710490" sldId="367"/>
        </pc:sldMkLst>
        <pc:picChg chg="mod">
          <ac:chgData name="Gulnar Assanbayeva (gassanbayeva@internews.org)" userId="c4925574-5764-4a49-a75e-44c9f6e852f0" providerId="ADAL" clId="{ECB292E2-4086-446A-8312-5457347AF535}" dt="2021-10-28T04:27:15.190" v="477" actId="1076"/>
          <ac:picMkLst>
            <pc:docMk/>
            <pc:sldMk cId="3839710490" sldId="367"/>
            <ac:picMk id="3" creationId="{96C4E2A3-79B2-4FBB-9848-45049D9389F0}"/>
          </ac:picMkLst>
        </pc:picChg>
      </pc:sldChg>
      <pc:sldChg chg="add">
        <pc:chgData name="Gulnar Assanbayeva (gassanbayeva@internews.org)" userId="c4925574-5764-4a49-a75e-44c9f6e852f0" providerId="ADAL" clId="{ECB292E2-4086-446A-8312-5457347AF535}" dt="2021-10-28T06:19:36.001" v="910"/>
        <pc:sldMkLst>
          <pc:docMk/>
          <pc:sldMk cId="1907406540" sldId="394"/>
        </pc:sldMkLst>
      </pc:sldChg>
      <pc:sldChg chg="delSp add">
        <pc:chgData name="Gulnar Assanbayeva (gassanbayeva@internews.org)" userId="c4925574-5764-4a49-a75e-44c9f6e852f0" providerId="ADAL" clId="{ECB292E2-4086-446A-8312-5457347AF535}" dt="2021-10-28T06:26:14.695" v="928" actId="478"/>
        <pc:sldMkLst>
          <pc:docMk/>
          <pc:sldMk cId="767834050" sldId="415"/>
        </pc:sldMkLst>
        <pc:picChg chg="del">
          <ac:chgData name="Gulnar Assanbayeva (gassanbayeva@internews.org)" userId="c4925574-5764-4a49-a75e-44c9f6e852f0" providerId="ADAL" clId="{ECB292E2-4086-446A-8312-5457347AF535}" dt="2021-10-28T06:26:14.695" v="928" actId="478"/>
          <ac:picMkLst>
            <pc:docMk/>
            <pc:sldMk cId="767834050" sldId="415"/>
            <ac:picMk id="2050" creationId="{02AAE87F-26A8-40F9-900B-897546BB13E4}"/>
          </ac:picMkLst>
        </pc:picChg>
      </pc:sldChg>
      <pc:sldChg chg="addSp delSp modSp new mod setBg">
        <pc:chgData name="Gulnar Assanbayeva (gassanbayeva@internews.org)" userId="c4925574-5764-4a49-a75e-44c9f6e852f0" providerId="ADAL" clId="{ECB292E2-4086-446A-8312-5457347AF535}" dt="2021-10-28T06:26:43.824" v="930" actId="113"/>
        <pc:sldMkLst>
          <pc:docMk/>
          <pc:sldMk cId="160607941" sldId="416"/>
        </pc:sldMkLst>
        <pc:spChg chg="mod">
          <ac:chgData name="Gulnar Assanbayeva (gassanbayeva@internews.org)" userId="c4925574-5764-4a49-a75e-44c9f6e852f0" providerId="ADAL" clId="{ECB292E2-4086-446A-8312-5457347AF535}" dt="2021-10-28T06:26:43.824" v="930" actId="113"/>
          <ac:spMkLst>
            <pc:docMk/>
            <pc:sldMk cId="160607941" sldId="416"/>
            <ac:spMk id="2" creationId="{61E96D00-6A53-499D-BCBE-991F8D99CF3C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43:46.877" v="848" actId="26606"/>
          <ac:spMkLst>
            <pc:docMk/>
            <pc:sldMk cId="160607941" sldId="416"/>
            <ac:spMk id="9" creationId="{665DBBEF-238B-476B-96AB-8AAC3224ECEA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43:46.877" v="848" actId="26606"/>
          <ac:spMkLst>
            <pc:docMk/>
            <pc:sldMk cId="160607941" sldId="416"/>
            <ac:spMk id="11" creationId="{3FCFB1DE-0B7E-48CC-BA90-B2AB0889F9D6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46:18.998" v="857" actId="26606"/>
          <ac:spMkLst>
            <pc:docMk/>
            <pc:sldMk cId="160607941" sldId="416"/>
            <ac:spMk id="16" creationId="{665DBBEF-238B-476B-96AB-8AAC3224ECEA}"/>
          </ac:spMkLst>
        </pc:spChg>
        <pc:spChg chg="add del">
          <ac:chgData name="Gulnar Assanbayeva (gassanbayeva@internews.org)" userId="c4925574-5764-4a49-a75e-44c9f6e852f0" providerId="ADAL" clId="{ECB292E2-4086-446A-8312-5457347AF535}" dt="2021-10-28T05:46:18.998" v="857" actId="26606"/>
          <ac:spMkLst>
            <pc:docMk/>
            <pc:sldMk cId="160607941" sldId="416"/>
            <ac:spMk id="18" creationId="{3FCFB1DE-0B7E-48CC-BA90-B2AB0889F9D6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46:18.998" v="857" actId="26606"/>
          <ac:spMkLst>
            <pc:docMk/>
            <pc:sldMk cId="160607941" sldId="416"/>
            <ac:spMk id="23" creationId="{C4879EFC-8E62-4E00-973C-C45EE9EC676D}"/>
          </ac:spMkLst>
        </pc:spChg>
        <pc:spChg chg="add">
          <ac:chgData name="Gulnar Assanbayeva (gassanbayeva@internews.org)" userId="c4925574-5764-4a49-a75e-44c9f6e852f0" providerId="ADAL" clId="{ECB292E2-4086-446A-8312-5457347AF535}" dt="2021-10-28T05:46:18.998" v="857" actId="26606"/>
          <ac:spMkLst>
            <pc:docMk/>
            <pc:sldMk cId="160607941" sldId="416"/>
            <ac:spMk id="25" creationId="{D6A9C53F-5F90-40A5-8C85-5412D39C8C68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5:47:00.973" v="863" actId="14100"/>
          <ac:picMkLst>
            <pc:docMk/>
            <pc:sldMk cId="160607941" sldId="416"/>
            <ac:picMk id="4" creationId="{465AAA51-C557-4CB1-9400-6694DD01F4B5}"/>
          </ac:picMkLst>
        </pc:picChg>
        <pc:picChg chg="add mod">
          <ac:chgData name="Gulnar Assanbayeva (gassanbayeva@internews.org)" userId="c4925574-5764-4a49-a75e-44c9f6e852f0" providerId="ADAL" clId="{ECB292E2-4086-446A-8312-5457347AF535}" dt="2021-10-28T05:46:18.998" v="857" actId="26606"/>
          <ac:picMkLst>
            <pc:docMk/>
            <pc:sldMk cId="160607941" sldId="416"/>
            <ac:picMk id="6" creationId="{07AAAD55-637D-46EA-AB53-807B0EAB542C}"/>
          </ac:picMkLst>
        </pc:picChg>
      </pc:sldChg>
      <pc:sldChg chg="new del">
        <pc:chgData name="Gulnar Assanbayeva (gassanbayeva@internews.org)" userId="c4925574-5764-4a49-a75e-44c9f6e852f0" providerId="ADAL" clId="{ECB292E2-4086-446A-8312-5457347AF535}" dt="2021-10-28T06:26:08.792" v="927" actId="2696"/>
        <pc:sldMkLst>
          <pc:docMk/>
          <pc:sldMk cId="3552956514" sldId="417"/>
        </pc:sldMkLst>
      </pc:sldChg>
      <pc:sldChg chg="addSp delSp modSp new mod setBg">
        <pc:chgData name="Gulnar Assanbayeva (gassanbayeva@internews.org)" userId="c4925574-5764-4a49-a75e-44c9f6e852f0" providerId="ADAL" clId="{ECB292E2-4086-446A-8312-5457347AF535}" dt="2021-10-28T06:21:38.669" v="922" actId="14100"/>
        <pc:sldMkLst>
          <pc:docMk/>
          <pc:sldMk cId="1721296245" sldId="418"/>
        </pc:sldMkLst>
        <pc:spChg chg="del">
          <ac:chgData name="Gulnar Assanbayeva (gassanbayeva@internews.org)" userId="c4925574-5764-4a49-a75e-44c9f6e852f0" providerId="ADAL" clId="{ECB292E2-4086-446A-8312-5457347AF535}" dt="2021-10-28T06:20:40.025" v="913" actId="26606"/>
          <ac:spMkLst>
            <pc:docMk/>
            <pc:sldMk cId="1721296245" sldId="418"/>
            <ac:spMk id="2" creationId="{750056A1-43A2-467A-A9D2-CA09AEEAF38D}"/>
          </ac:spMkLst>
        </pc:spChg>
        <pc:spChg chg="del">
          <ac:chgData name="Gulnar Assanbayeva (gassanbayeva@internews.org)" userId="c4925574-5764-4a49-a75e-44c9f6e852f0" providerId="ADAL" clId="{ECB292E2-4086-446A-8312-5457347AF535}" dt="2021-10-28T06:20:31.037" v="912"/>
          <ac:spMkLst>
            <pc:docMk/>
            <pc:sldMk cId="1721296245" sldId="418"/>
            <ac:spMk id="3" creationId="{E92A7559-E444-486C-821F-EFD76A7665B8}"/>
          </ac:spMkLst>
        </pc:spChg>
        <pc:spChg chg="add mod">
          <ac:chgData name="Gulnar Assanbayeva (gassanbayeva@internews.org)" userId="c4925574-5764-4a49-a75e-44c9f6e852f0" providerId="ADAL" clId="{ECB292E2-4086-446A-8312-5457347AF535}" dt="2021-10-28T06:21:19.903" v="918" actId="207"/>
          <ac:spMkLst>
            <pc:docMk/>
            <pc:sldMk cId="1721296245" sldId="418"/>
            <ac:spMk id="6" creationId="{53C0E071-13A4-4390-B425-33D3D9B19342}"/>
          </ac:spMkLst>
        </pc:spChg>
        <pc:picChg chg="add mod">
          <ac:chgData name="Gulnar Assanbayeva (gassanbayeva@internews.org)" userId="c4925574-5764-4a49-a75e-44c9f6e852f0" providerId="ADAL" clId="{ECB292E2-4086-446A-8312-5457347AF535}" dt="2021-10-28T06:21:38.669" v="922" actId="14100"/>
          <ac:picMkLst>
            <pc:docMk/>
            <pc:sldMk cId="1721296245" sldId="418"/>
            <ac:picMk id="4" creationId="{FB24DCB2-427B-4211-A9C5-7B5DD7BA3D7C}"/>
          </ac:picMkLst>
        </pc:picChg>
      </pc:sldChg>
      <pc:sldMasterChg chg="del delSldLayout">
        <pc:chgData name="Gulnar Assanbayeva (gassanbayeva@internews.org)" userId="c4925574-5764-4a49-a75e-44c9f6e852f0" providerId="ADAL" clId="{ECB292E2-4086-446A-8312-5457347AF535}" dt="2021-10-28T05:02:29.540" v="720" actId="2696"/>
        <pc:sldMasterMkLst>
          <pc:docMk/>
          <pc:sldMasterMk cId="358865446" sldId="2147483690"/>
        </pc:sldMasterMkLst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425128056" sldId="2147483691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249632727" sldId="2147483692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539844267" sldId="2147483693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544228614" sldId="2147483694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750559600" sldId="2147483695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3429814009" sldId="2147483696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3427646846" sldId="2147483697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1851646789" sldId="2147483698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1664281516" sldId="2147483699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3821977712" sldId="2147483700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5:02:29.540" v="720" actId="2696"/>
          <pc:sldLayoutMkLst>
            <pc:docMk/>
            <pc:sldMasterMk cId="358865446" sldId="2147483690"/>
            <pc:sldLayoutMk cId="1972341097" sldId="2147483701"/>
          </pc:sldLayoutMkLst>
        </pc:sldLayoutChg>
      </pc:sldMasterChg>
      <pc:sldMasterChg chg="del delSldLayout">
        <pc:chgData name="Gulnar Assanbayeva (gassanbayeva@internews.org)" userId="c4925574-5764-4a49-a75e-44c9f6e852f0" providerId="ADAL" clId="{ECB292E2-4086-446A-8312-5457347AF535}" dt="2021-10-28T04:30:22.890" v="513" actId="2696"/>
        <pc:sldMasterMkLst>
          <pc:docMk/>
          <pc:sldMasterMk cId="593215894" sldId="2147483702"/>
        </pc:sldMasterMkLst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1629686888" sldId="2147483703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1876739197" sldId="2147483704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571344191" sldId="2147483705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3229220658" sldId="2147483706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1115307788" sldId="2147483707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1176931349" sldId="2147483708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79275655" sldId="2147483709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562766626" sldId="2147483710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1631159519" sldId="2147483711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3785371677" sldId="2147483712"/>
          </pc:sldLayoutMkLst>
        </pc:sldLayoutChg>
        <pc:sldLayoutChg chg="del">
          <pc:chgData name="Gulnar Assanbayeva (gassanbayeva@internews.org)" userId="c4925574-5764-4a49-a75e-44c9f6e852f0" providerId="ADAL" clId="{ECB292E2-4086-446A-8312-5457347AF535}" dt="2021-10-28T04:30:22.890" v="513" actId="2696"/>
          <pc:sldLayoutMkLst>
            <pc:docMk/>
            <pc:sldMasterMk cId="593215894" sldId="2147483702"/>
            <pc:sldLayoutMk cId="2563707825" sldId="214748371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D1395-9A1B-4E12-BA16-5694CFFB6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21C3C-AB94-4281-94AA-5FC4DB98BC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K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2A29D-5E91-464C-AB7B-882F88A10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6844C-6D21-48BD-97C4-1AC46C299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E0047-BA14-4A42-9D07-46E939031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28808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D654A-0666-400F-A17D-A18E953C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AE3921-C3AC-4056-B194-AFED2FC63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D42A9-7D6B-43A6-9D23-983D054E0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9705-A9A7-421F-B001-1C5609E3F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157CC-E087-4292-8DDF-FDD91EA8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63913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FCE73D-EEB6-487C-BCBC-A74DD82DED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401D0-DBCC-417F-AC30-EDE56E027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B1541-4AB7-4B36-8141-2980334C2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1C14E-5AD8-42E4-B62F-EE9F3F27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82FBF-53D2-414F-890F-E79FA9D6C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20729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7CA3A-699E-4F33-B792-6FEC5272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02FD7-AB28-44D7-B54A-29C67B6A4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D39DB-3476-4639-B6B2-102B20D1C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79CA0-D242-48CF-9536-F5424E9C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67B91-928A-49DA-BCE0-89F33F7D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21183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0FA0A-4F43-4035-AB8A-1C6DEBAB2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2E5DB-A2C6-4C32-BE2A-6721955E9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FB2EC-3167-4299-B410-D8794DC4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415F7-A6E3-49E6-B50F-C1ABAB0D5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2B4B2-DB20-442C-9C33-A89E0E3A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47010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C6213-07A8-4169-A67B-3A7642DC6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4A557-4B09-4C6E-96F2-DE95F33EA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9F7E93-9ACF-4452-84A3-1A1088DC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811FB-525D-4635-B237-0ABDA0868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B9892-8B6E-4DDC-A105-1A2543AF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44AA93-0B05-4C33-A329-D3B61330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403337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B65C5-92CB-4DC8-81EB-DA50013A1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B1026-C562-4706-BED1-DE24C2AEC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61DCCC-3E75-4CD9-9C0D-41856102F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0A7387-FF71-4CB7-AD68-7083E70AF0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514BFD-1378-43A9-84AB-651321130F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1DFF0-68EA-49DE-8C60-1A8388D10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E52AC5-E2C3-4368-AD8F-642A118E0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8E2109-723F-4D4E-AE64-7AABBF27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73645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A050D-7888-4864-99B3-9EF9E9941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FABC8-762D-4AA9-88F9-FE2DB340A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982060-DB05-487C-9789-CB9D1090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001A0-9DA7-438F-8F60-DDE484B15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2570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A546B1-B095-4A4F-82D1-7CA59A17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4B9EBF-8C3F-48BB-AEA2-75450098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41803-FB9B-4A9F-8B2E-37097817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24987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22705-C560-4DC7-B929-F56092257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EFB36-7328-4F4A-AFDA-BF3F4D127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A8CA32-E1AA-42A4-AF6C-03B497F82D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2574B-8325-4790-BBA3-2F73F021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36FC9-C267-44D6-8E82-339CF146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17823-5C57-4FF8-B55E-1AFFF214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20835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DDF8A-D8C9-4FBE-A1DF-FF1B67B0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5B2F7-3C0A-4586-904D-BFD09617E6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K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B3E315-717D-482D-8746-32BA8C8768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BE5AE-7959-4835-90C6-C0E8B1944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E0964-B541-4A9D-BB84-20164801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K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EC32E-D1E1-42EA-8F59-C2B4CB26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382296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1CF17C-FAEB-47BF-831A-B51FBB35A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K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ADB5A-FD46-43F6-95F7-F97FE2500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K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4264D-E5BE-4FEA-92A3-AF9067DE5F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4466-5293-4073-9132-151D10C4C7A4}" type="datetimeFigureOut">
              <a:rPr lang="ru-KZ" smtClean="0"/>
              <a:t>05.11.2021</a:t>
            </a:fld>
            <a:endParaRPr lang="ru-K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011B-A827-487D-8B28-A49807FC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K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5D4A1-F3E8-4F55-AFA6-B6A83758D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D6DD3-6A2E-4C29-BC48-4D5A3E5E2BCC}" type="slidenum">
              <a:rPr lang="ru-KZ" smtClean="0"/>
              <a:t>‹#›</a:t>
            </a:fld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53740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newreporter.org/kritmysh/?fbclid=IwAR3_J0xlkXlvpoJy5pRl2vOYhAPtmkTC-tSj394NMnv51ehWFTwWP0D6Dqo#rec33641541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hyperlink" Target="mailto:gassanbayeva@internews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fly-uni.org/stati/mediagramotnost-klyuchevoj-navy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top-news.kz/kak-v-stenah-stoletnego-zdanija-kostanaja-poselilis-takie-ponjatija-nauchpop-fejki-i-mediagramotnos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kazpravda.kz/fresh/view/shturmani-mi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A016CB47-C4D4-4332-9ED0-DBB916252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16">
            <a:extLst>
              <a:ext uri="{FF2B5EF4-FFF2-40B4-BE49-F238E27FC236}">
                <a16:creationId xmlns:a16="http://schemas.microsoft.com/office/drawing/2014/main" id="{D6BF982A-F653-4560-BB6A-8047CBC56F4F}"/>
              </a:ext>
            </a:extLst>
          </p:cNvPr>
          <p:cNvSpPr txBox="1"/>
          <p:nvPr/>
        </p:nvSpPr>
        <p:spPr>
          <a:xfrm>
            <a:off x="532015" y="3930305"/>
            <a:ext cx="3861960" cy="2437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Библиотеки как навигаторы МИГ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sz="2600" b="1" i="0" u="none" strike="noStrike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29.10.2021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35578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4A7E4AF-4148-4A0D-8138-5057C9860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02117"/>
            <a:ext cx="3335789" cy="1376012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3A285B5E-0F24-4A0A-B129-FCC52A77A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396" y="1222728"/>
            <a:ext cx="3336953" cy="1134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FFADED-D4E0-4678-9F24-9DD4F1154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5756" y="1311986"/>
            <a:ext cx="3336953" cy="956272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635346" y="5126067"/>
            <a:ext cx="219456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189CF-ACB3-4E46-93D0-0F7447105C6C}"/>
              </a:ext>
            </a:extLst>
          </p:cNvPr>
          <p:cNvSpPr txBox="1"/>
          <p:nvPr/>
        </p:nvSpPr>
        <p:spPr>
          <a:xfrm>
            <a:off x="5162719" y="3930305"/>
            <a:ext cx="6586915" cy="2437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kumimoji="0" lang="en-US" sz="2800" b="1" i="0" u="none" strike="noStrike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Гульнар Асанбаева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консультант Internews по МИГ</a:t>
            </a:r>
          </a:p>
        </p:txBody>
      </p:sp>
    </p:spTree>
    <p:extLst>
      <p:ext uri="{BB962C8B-B14F-4D97-AF65-F5344CB8AC3E}">
        <p14:creationId xmlns:p14="http://schemas.microsoft.com/office/powerpoint/2010/main" val="456881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D23E963-9179-4BA9-A520-E2E7FA769328}"/>
              </a:ext>
            </a:extLst>
          </p:cNvPr>
          <p:cNvSpPr txBox="1"/>
          <p:nvPr/>
        </p:nvSpPr>
        <p:spPr>
          <a:xfrm>
            <a:off x="193040" y="5094513"/>
            <a:ext cx="11470640" cy="13485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tabLst>
                <a:tab pos="540385" algn="l"/>
              </a:tabLst>
              <a:defRPr/>
            </a:pPr>
            <a:r>
              <a: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MIDL Houses – гражданскому обществу</a:t>
            </a:r>
            <a:endParaRPr kumimoji="0" lang="ru-RU" sz="5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tabLst>
                <a:tab pos="540385" algn="l"/>
              </a:tabLst>
              <a:defRPr/>
            </a:pP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 базе областной универсальной научно-технической библиотеки им. Л. Толстого. Директор – Дариха Дюсебаева, тренер по МИГ</a:t>
            </a:r>
            <a:endParaRPr kumimoji="0" lang="en-US" sz="31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Picture 9" descr="A person speaking to a group of people&#10;&#10;Description automatically generated with low confidence">
            <a:extLst>
              <a:ext uri="{FF2B5EF4-FFF2-40B4-BE49-F238E27FC236}">
                <a16:creationId xmlns:a16="http://schemas.microsoft.com/office/drawing/2014/main" id="{849FDCE9-F8FC-40D6-9CBE-06A55643FB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06" r="12722" b="-2"/>
          <a:stretch/>
        </p:blipFill>
        <p:spPr bwMode="auto">
          <a:xfrm>
            <a:off x="666672" y="414945"/>
            <a:ext cx="5030415" cy="3942594"/>
          </a:xfrm>
          <a:custGeom>
            <a:avLst/>
            <a:gdLst/>
            <a:ahLst/>
            <a:cxnLst/>
            <a:rect l="l" t="t" r="r" b="b"/>
            <a:pathLst>
              <a:path w="6096000" h="4777742">
                <a:moveTo>
                  <a:pt x="0" y="0"/>
                </a:moveTo>
                <a:lnTo>
                  <a:pt x="6096000" y="0"/>
                </a:lnTo>
                <a:lnTo>
                  <a:pt x="6096000" y="4777742"/>
                </a:lnTo>
                <a:lnTo>
                  <a:pt x="6067110" y="4773054"/>
                </a:lnTo>
                <a:cubicBezTo>
                  <a:pt x="6055069" y="4772257"/>
                  <a:pt x="6042963" y="4771677"/>
                  <a:pt x="6032848" y="4768862"/>
                </a:cubicBezTo>
                <a:cubicBezTo>
                  <a:pt x="6012619" y="4763231"/>
                  <a:pt x="5991471" y="4755713"/>
                  <a:pt x="5975856" y="4751678"/>
                </a:cubicBezTo>
                <a:cubicBezTo>
                  <a:pt x="5946385" y="4744300"/>
                  <a:pt x="5938143" y="4740617"/>
                  <a:pt x="5920410" y="4737737"/>
                </a:cubicBezTo>
                <a:cubicBezTo>
                  <a:pt x="5902677" y="4734858"/>
                  <a:pt x="5883840" y="4734501"/>
                  <a:pt x="5869459" y="4734403"/>
                </a:cubicBezTo>
                <a:cubicBezTo>
                  <a:pt x="5855079" y="4734305"/>
                  <a:pt x="5852140" y="4739700"/>
                  <a:pt x="5834127" y="4737148"/>
                </a:cubicBezTo>
                <a:cubicBezTo>
                  <a:pt x="5804874" y="4729435"/>
                  <a:pt x="5807796" y="4730400"/>
                  <a:pt x="5771966" y="4726150"/>
                </a:cubicBezTo>
                <a:lnTo>
                  <a:pt x="5680977" y="4726617"/>
                </a:lnTo>
                <a:lnTo>
                  <a:pt x="5650557" y="4723904"/>
                </a:lnTo>
                <a:cubicBezTo>
                  <a:pt x="5639802" y="4725929"/>
                  <a:pt x="5629047" y="4714121"/>
                  <a:pt x="5618294" y="4716145"/>
                </a:cubicBezTo>
                <a:lnTo>
                  <a:pt x="5567600" y="4712292"/>
                </a:lnTo>
                <a:cubicBezTo>
                  <a:pt x="5545229" y="4692374"/>
                  <a:pt x="5541151" y="4712551"/>
                  <a:pt x="5525295" y="4707303"/>
                </a:cubicBezTo>
                <a:cubicBezTo>
                  <a:pt x="5498062" y="4696523"/>
                  <a:pt x="5492452" y="4697563"/>
                  <a:pt x="5464966" y="4687718"/>
                </a:cubicBezTo>
                <a:cubicBezTo>
                  <a:pt x="5451160" y="4689453"/>
                  <a:pt x="5436112" y="4684365"/>
                  <a:pt x="5422637" y="4687843"/>
                </a:cubicBezTo>
                <a:lnTo>
                  <a:pt x="5385596" y="4686184"/>
                </a:lnTo>
                <a:lnTo>
                  <a:pt x="5347417" y="4690023"/>
                </a:lnTo>
                <a:lnTo>
                  <a:pt x="5307450" y="4701204"/>
                </a:lnTo>
                <a:cubicBezTo>
                  <a:pt x="5291923" y="4701949"/>
                  <a:pt x="5275426" y="4700974"/>
                  <a:pt x="5257509" y="4697243"/>
                </a:cubicBezTo>
                <a:cubicBezTo>
                  <a:pt x="5243483" y="4695263"/>
                  <a:pt x="5222121" y="4694006"/>
                  <a:pt x="5205681" y="4681108"/>
                </a:cubicBezTo>
                <a:cubicBezTo>
                  <a:pt x="5189241" y="4668210"/>
                  <a:pt x="5066582" y="4656956"/>
                  <a:pt x="5066665" y="4656732"/>
                </a:cubicBezTo>
                <a:cubicBezTo>
                  <a:pt x="5036013" y="4653433"/>
                  <a:pt x="5037516" y="4666066"/>
                  <a:pt x="5021767" y="4667463"/>
                </a:cubicBezTo>
                <a:cubicBezTo>
                  <a:pt x="5006018" y="4668859"/>
                  <a:pt x="4997883" y="4663456"/>
                  <a:pt x="4972175" y="4665113"/>
                </a:cubicBezTo>
                <a:cubicBezTo>
                  <a:pt x="4946467" y="4666771"/>
                  <a:pt x="4895264" y="4676890"/>
                  <a:pt x="4867522" y="4677409"/>
                </a:cubicBezTo>
                <a:cubicBezTo>
                  <a:pt x="4847198" y="4677652"/>
                  <a:pt x="4846533" y="4665718"/>
                  <a:pt x="4824459" y="4661311"/>
                </a:cubicBezTo>
                <a:cubicBezTo>
                  <a:pt x="4802946" y="4676275"/>
                  <a:pt x="4746723" y="4640980"/>
                  <a:pt x="4748119" y="4662282"/>
                </a:cubicBezTo>
                <a:cubicBezTo>
                  <a:pt x="4696376" y="4649495"/>
                  <a:pt x="4704934" y="4651568"/>
                  <a:pt x="4681435" y="4656529"/>
                </a:cubicBezTo>
                <a:lnTo>
                  <a:pt x="4655641" y="4662947"/>
                </a:lnTo>
                <a:lnTo>
                  <a:pt x="4568774" y="4659157"/>
                </a:lnTo>
                <a:lnTo>
                  <a:pt x="4561567" y="4664296"/>
                </a:lnTo>
                <a:lnTo>
                  <a:pt x="4544039" y="4665425"/>
                </a:lnTo>
                <a:lnTo>
                  <a:pt x="4537547" y="4666124"/>
                </a:lnTo>
                <a:lnTo>
                  <a:pt x="4533521" y="4663656"/>
                </a:lnTo>
                <a:cubicBezTo>
                  <a:pt x="4531131" y="4662547"/>
                  <a:pt x="4529356" y="4662473"/>
                  <a:pt x="4528079" y="4664277"/>
                </a:cubicBezTo>
                <a:cubicBezTo>
                  <a:pt x="4527877" y="4665254"/>
                  <a:pt x="4527677" y="4666231"/>
                  <a:pt x="4527476" y="4667208"/>
                </a:cubicBezTo>
                <a:lnTo>
                  <a:pt x="4493203" y="4670897"/>
                </a:lnTo>
                <a:lnTo>
                  <a:pt x="4246811" y="4676399"/>
                </a:lnTo>
                <a:cubicBezTo>
                  <a:pt x="4137387" y="4710859"/>
                  <a:pt x="4001444" y="4666072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Graphical user interface, application, shape&#10;&#10;Description automatically generated">
            <a:extLst>
              <a:ext uri="{FF2B5EF4-FFF2-40B4-BE49-F238E27FC236}">
                <a16:creationId xmlns:a16="http://schemas.microsoft.com/office/drawing/2014/main" id="{E68EB29D-6C28-4AA2-912A-B5AE78ECC9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33293"/>
            <a:ext cx="4107543" cy="480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795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3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EB787E-C853-4413-B558-BC48E6091C57}"/>
              </a:ext>
            </a:extLst>
          </p:cNvPr>
          <p:cNvSpPr txBox="1"/>
          <p:nvPr/>
        </p:nvSpPr>
        <p:spPr>
          <a:xfrm>
            <a:off x="838200" y="162561"/>
            <a:ext cx="10515600" cy="997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Фестивали, кинограмотность, сказки</a:t>
            </a:r>
            <a:endParaRPr kumimoji="0" lang="ru-RU" sz="5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Многие из сессий в регионах проходили в зданиях библиотек и с помощью библиотекарей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lang="en-US" sz="3600" kern="12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DEDCEDC-4B28-431A-A83A-B0B04727D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09" y="1899097"/>
            <a:ext cx="5493017" cy="4119763"/>
          </a:xfrm>
          <a:prstGeom prst="rect">
            <a:avLst/>
          </a:prstGeom>
        </p:spPr>
      </p:pic>
      <p:pic>
        <p:nvPicPr>
          <p:cNvPr id="5" name="Graphic 1">
            <a:extLst>
              <a:ext uri="{FF2B5EF4-FFF2-40B4-BE49-F238E27FC236}">
                <a16:creationId xmlns:a16="http://schemas.microsoft.com/office/drawing/2014/main" id="{F7313066-2556-453B-A243-6BFF9BCA5C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569" t="20530" r="16224" b="4663"/>
          <a:stretch/>
        </p:blipFill>
        <p:spPr bwMode="auto">
          <a:xfrm>
            <a:off x="5430823" y="1899098"/>
            <a:ext cx="6579943" cy="426013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6530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4C796C-79FF-4E99-86CF-1A4791F0979C}"/>
              </a:ext>
            </a:extLst>
          </p:cNvPr>
          <p:cNvSpPr txBox="1"/>
          <p:nvPr/>
        </p:nvSpPr>
        <p:spPr>
          <a:xfrm>
            <a:off x="899886" y="4767942"/>
            <a:ext cx="10648986" cy="855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Эдьютон 2021 - 24 проекта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получили финансовую поддержку,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том числе, и проект «Штурманы МИГ»</a:t>
            </a:r>
            <a:endParaRPr lang="en-US" sz="2800" kern="1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EA8263-17B8-4EC3-A1CE-43D9BAAE7A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98" b="1"/>
          <a:stretch/>
        </p:blipFill>
        <p:spPr>
          <a:xfrm>
            <a:off x="361411" y="569222"/>
            <a:ext cx="6095994" cy="4194796"/>
          </a:xfrm>
          <a:custGeom>
            <a:avLst/>
            <a:gdLst/>
            <a:ahLst/>
            <a:cxnLst/>
            <a:rect l="l" t="t" r="r" b="b"/>
            <a:pathLst>
              <a:path w="6002835" h="4194796">
                <a:moveTo>
                  <a:pt x="0" y="0"/>
                </a:moveTo>
                <a:lnTo>
                  <a:pt x="5999418" y="0"/>
                </a:lnTo>
                <a:lnTo>
                  <a:pt x="5996190" y="32760"/>
                </a:lnTo>
                <a:cubicBezTo>
                  <a:pt x="5998706" y="293110"/>
                  <a:pt x="5983874" y="553460"/>
                  <a:pt x="5997116" y="813682"/>
                </a:cubicBezTo>
                <a:cubicBezTo>
                  <a:pt x="6007314" y="1015047"/>
                  <a:pt x="6000824" y="1216284"/>
                  <a:pt x="5997116" y="1417522"/>
                </a:cubicBezTo>
                <a:cubicBezTo>
                  <a:pt x="5989967" y="1803471"/>
                  <a:pt x="6000824" y="2188911"/>
                  <a:pt x="5996190" y="2574351"/>
                </a:cubicBezTo>
                <a:cubicBezTo>
                  <a:pt x="5994204" y="2745205"/>
                  <a:pt x="5996454" y="2915805"/>
                  <a:pt x="6000824" y="3086660"/>
                </a:cubicBezTo>
                <a:cubicBezTo>
                  <a:pt x="6007180" y="3330611"/>
                  <a:pt x="5997382" y="3574689"/>
                  <a:pt x="5986656" y="3818514"/>
                </a:cubicBezTo>
                <a:cubicBezTo>
                  <a:pt x="5983054" y="3885559"/>
                  <a:pt x="5982107" y="3952684"/>
                  <a:pt x="5983808" y="4019746"/>
                </a:cubicBezTo>
                <a:lnTo>
                  <a:pt x="5993788" y="4173418"/>
                </a:lnTo>
                <a:lnTo>
                  <a:pt x="5955106" y="4175101"/>
                </a:lnTo>
                <a:cubicBezTo>
                  <a:pt x="5890100" y="4175133"/>
                  <a:pt x="5825078" y="4173227"/>
                  <a:pt x="5760087" y="4171956"/>
                </a:cubicBezTo>
                <a:cubicBezTo>
                  <a:pt x="5521345" y="4167509"/>
                  <a:pt x="5282477" y="4171956"/>
                  <a:pt x="5044242" y="4149213"/>
                </a:cubicBezTo>
                <a:cubicBezTo>
                  <a:pt x="4979506" y="4143051"/>
                  <a:pt x="4914326" y="4139111"/>
                  <a:pt x="4849272" y="4139890"/>
                </a:cubicBezTo>
                <a:cubicBezTo>
                  <a:pt x="4784218" y="4140668"/>
                  <a:pt x="4719291" y="4146163"/>
                  <a:pt x="4655063" y="4158869"/>
                </a:cubicBezTo>
                <a:cubicBezTo>
                  <a:pt x="4447578" y="4199146"/>
                  <a:pt x="4239457" y="4201688"/>
                  <a:pt x="4029811" y="4185424"/>
                </a:cubicBezTo>
                <a:cubicBezTo>
                  <a:pt x="3943792" y="4178690"/>
                  <a:pt x="3857774" y="4167509"/>
                  <a:pt x="3771375" y="4169669"/>
                </a:cubicBezTo>
                <a:cubicBezTo>
                  <a:pt x="3623225" y="4173608"/>
                  <a:pt x="3474948" y="4165603"/>
                  <a:pt x="3326672" y="4167636"/>
                </a:cubicBezTo>
                <a:cubicBezTo>
                  <a:pt x="3322669" y="4168208"/>
                  <a:pt x="3318578" y="4167674"/>
                  <a:pt x="3314855" y="4166111"/>
                </a:cubicBezTo>
                <a:cubicBezTo>
                  <a:pt x="3278008" y="4140827"/>
                  <a:pt x="3237604" y="4150610"/>
                  <a:pt x="3199487" y="4157217"/>
                </a:cubicBezTo>
                <a:cubicBezTo>
                  <a:pt x="3072810" y="4179198"/>
                  <a:pt x="2946260" y="4189998"/>
                  <a:pt x="2817550" y="4172972"/>
                </a:cubicBezTo>
                <a:cubicBezTo>
                  <a:pt x="2694647" y="4155146"/>
                  <a:pt x="2569990" y="4152923"/>
                  <a:pt x="2446541" y="4166365"/>
                </a:cubicBezTo>
                <a:cubicBezTo>
                  <a:pt x="2276791" y="4186186"/>
                  <a:pt x="2107677" y="4181993"/>
                  <a:pt x="1938308" y="4166365"/>
                </a:cubicBezTo>
                <a:cubicBezTo>
                  <a:pt x="1869570" y="4160013"/>
                  <a:pt x="1799815" y="4149213"/>
                  <a:pt x="1731712" y="4165095"/>
                </a:cubicBezTo>
                <a:cubicBezTo>
                  <a:pt x="1647854" y="4184535"/>
                  <a:pt x="1564250" y="4178182"/>
                  <a:pt x="1480137" y="4173862"/>
                </a:cubicBezTo>
                <a:cubicBezTo>
                  <a:pt x="1373663" y="4168271"/>
                  <a:pt x="1267442" y="4152135"/>
                  <a:pt x="1160586" y="4164841"/>
                </a:cubicBezTo>
                <a:cubicBezTo>
                  <a:pt x="1111161" y="4170685"/>
                  <a:pt x="1062116" y="4179961"/>
                  <a:pt x="1012055" y="4177547"/>
                </a:cubicBezTo>
                <a:cubicBezTo>
                  <a:pt x="873562" y="4171194"/>
                  <a:pt x="735196" y="4163697"/>
                  <a:pt x="596449" y="4164841"/>
                </a:cubicBezTo>
                <a:cubicBezTo>
                  <a:pt x="538383" y="4165222"/>
                  <a:pt x="480699" y="4167128"/>
                  <a:pt x="422887" y="4171321"/>
                </a:cubicBezTo>
                <a:cubicBezTo>
                  <a:pt x="315015" y="4179198"/>
                  <a:pt x="207524" y="4168525"/>
                  <a:pt x="100033" y="4164714"/>
                </a:cubicBezTo>
                <a:lnTo>
                  <a:pt x="0" y="4169195"/>
                </a:lnTo>
                <a:close/>
              </a:path>
            </a:pathLst>
          </a:custGeom>
        </p:spPr>
      </p:pic>
      <p:pic>
        <p:nvPicPr>
          <p:cNvPr id="7" name="Picture 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0F518484-4326-4E74-BEE3-C69DC4CE29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50" y="769257"/>
            <a:ext cx="3929877" cy="392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79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756A4F-27E6-4BDD-A658-CCD6F308DCA0}"/>
              </a:ext>
            </a:extLst>
          </p:cNvPr>
          <p:cNvSpPr txBox="1"/>
          <p:nvPr/>
        </p:nvSpPr>
        <p:spPr>
          <a:xfrm>
            <a:off x="2540001" y="94343"/>
            <a:ext cx="660400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Казахстан – 10 проектов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D25395-FFAE-4C91-A607-97E5037AB9B3}"/>
              </a:ext>
            </a:extLst>
          </p:cNvPr>
          <p:cNvSpPr txBox="1"/>
          <p:nvPr/>
        </p:nvSpPr>
        <p:spPr>
          <a:xfrm rot="10800000" flipV="1">
            <a:off x="725713" y="5358758"/>
            <a:ext cx="11038115" cy="895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Постеры Светланы Раздоб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ы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https://newreporter.org/kritmysh/?fbclid=IwAR3_J0xlkXlvpoJy5pRl2vOYhAPtmkTC-tSj394NMnv51ehWFTwWP0D6Dqo#rec336415417</a:t>
            </a: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41285A8B-FBDF-4D44-927C-23CA1A713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86" y="777149"/>
            <a:ext cx="8599713" cy="3700508"/>
          </a:xfrm>
          <a:prstGeom prst="rect">
            <a:avLst/>
          </a:prstGeom>
        </p:spPr>
      </p:pic>
      <p:pic>
        <p:nvPicPr>
          <p:cNvPr id="9" name="Picture 8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73C0246D-9ABB-4159-8A02-151690016F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48" y="777149"/>
            <a:ext cx="2648816" cy="37005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2282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D6C16A-EA04-429C-A371-007F3F480087}"/>
              </a:ext>
            </a:extLst>
          </p:cNvPr>
          <p:cNvSpPr txBox="1"/>
          <p:nvPr/>
        </p:nvSpPr>
        <p:spPr>
          <a:xfrm>
            <a:off x="802640" y="0"/>
            <a:ext cx="10551160" cy="1127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tabLst>
                <a:tab pos="540385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Международное сотрудничество</a:t>
            </a:r>
          </a:p>
        </p:txBody>
      </p:sp>
      <p:pic>
        <p:nvPicPr>
          <p:cNvPr id="9" name="Picture 8" descr="A picture containing text, person, person, posing&#10;&#10;Description automatically generated">
            <a:extLst>
              <a:ext uri="{FF2B5EF4-FFF2-40B4-BE49-F238E27FC236}">
                <a16:creationId xmlns:a16="http://schemas.microsoft.com/office/drawing/2014/main" id="{D3D5BCF0-0E49-45E4-AE2E-C903CF946EA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3973" r="2" b="3"/>
          <a:stretch/>
        </p:blipFill>
        <p:spPr bwMode="auto">
          <a:xfrm>
            <a:off x="173010" y="2377440"/>
            <a:ext cx="5836486" cy="346456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2A0B18-500D-4A81-96A5-21DB99C05F08}"/>
              </a:ext>
            </a:extLst>
          </p:cNvPr>
          <p:cNvPicPr/>
          <p:nvPr/>
        </p:nvPicPr>
        <p:blipFill rotWithShape="1">
          <a:blip r:embed="rId3"/>
          <a:srcRect l="4489" r="11125" b="5359"/>
          <a:stretch/>
        </p:blipFill>
        <p:spPr bwMode="auto">
          <a:xfrm>
            <a:off x="6451600" y="1239522"/>
            <a:ext cx="5567391" cy="387144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5BF24E-1FB0-4995-9E3E-75A1DE5998A3}"/>
              </a:ext>
            </a:extLst>
          </p:cNvPr>
          <p:cNvSpPr txBox="1"/>
          <p:nvPr/>
        </p:nvSpPr>
        <p:spPr>
          <a:xfrm>
            <a:off x="173009" y="1127761"/>
            <a:ext cx="50898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Мастер- классы с экспертами </a:t>
            </a:r>
          </a:p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России, Украины, Беларуси, Эстонии</a:t>
            </a:r>
            <a:endParaRPr lang="ru-KZ" sz="2400" dirty="0"/>
          </a:p>
        </p:txBody>
      </p:sp>
    </p:spTree>
    <p:extLst>
      <p:ext uri="{BB962C8B-B14F-4D97-AF65-F5344CB8AC3E}">
        <p14:creationId xmlns:p14="http://schemas.microsoft.com/office/powerpoint/2010/main" val="2569857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1107444-34A0-4CE5-B514-7AFF05635AB8}"/>
              </a:ext>
            </a:extLst>
          </p:cNvPr>
          <p:cNvSpPr txBox="1"/>
          <p:nvPr/>
        </p:nvSpPr>
        <p:spPr>
          <a:xfrm>
            <a:off x="355600" y="1524000"/>
            <a:ext cx="9946640" cy="3060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Доверие к СМИ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Ориентация в потоке информации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Отношение к освещению политических событий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Отношение к обману/навязыванию точки зрения в СМИ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Навыки по обеспечению безопасности данных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Восприятие угроз при использовании Интернета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02C01-4AAD-42D0-8024-2B5279BADAA9}"/>
              </a:ext>
            </a:extLst>
          </p:cNvPr>
          <p:cNvSpPr txBox="1"/>
          <p:nvPr/>
        </p:nvSpPr>
        <p:spPr>
          <a:xfrm>
            <a:off x="442686" y="145143"/>
            <a:ext cx="10987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Исследования медиапотребления и МИГ, 2021</a:t>
            </a:r>
            <a:endParaRPr lang="ru-KZ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35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633DD-E05E-402C-8A04-FDAA0922E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4805"/>
            <a:ext cx="11125200" cy="78402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b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доверия центральным, государственным СМИ</a:t>
            </a:r>
            <a:b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3100" kern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TJ</a:t>
            </a:r>
            <a: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3100" kern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</a:t>
            </a:r>
            <a:r>
              <a:rPr lang="ru-RU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значительно выше, чем в </a:t>
            </a:r>
            <a:r>
              <a:rPr lang="en-US" sz="31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KZ</a:t>
            </a:r>
            <a:br>
              <a:rPr lang="ru-RU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Graphic 2">
            <a:extLst>
              <a:ext uri="{FF2B5EF4-FFF2-40B4-BE49-F238E27FC236}">
                <a16:creationId xmlns:a16="http://schemas.microsoft.com/office/drawing/2014/main" id="{DFCD77EB-3358-40E3-8399-BE4552915BCD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902" t="55008" r="55238" b="10162"/>
          <a:stretch/>
        </p:blipFill>
        <p:spPr bwMode="auto">
          <a:xfrm>
            <a:off x="851806" y="1366032"/>
            <a:ext cx="10488387" cy="539956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79162A-E2DF-4C2C-BB45-71A1CBCCFD39}"/>
              </a:ext>
            </a:extLst>
          </p:cNvPr>
          <p:cNvGraphicFramePr>
            <a:graphicFrameLocks noGrp="1"/>
          </p:cNvGraphicFramePr>
          <p:nvPr/>
        </p:nvGraphicFramePr>
        <p:xfrm>
          <a:off x="2177144" y="5491967"/>
          <a:ext cx="1142999" cy="397203"/>
        </p:xfrm>
        <a:graphic>
          <a:graphicData uri="http://schemas.openxmlformats.org/drawingml/2006/table">
            <a:tbl>
              <a:tblPr firstRow="1" firstCol="1" bandRow="1"/>
              <a:tblGrid>
                <a:gridCol w="1142999">
                  <a:extLst>
                    <a:ext uri="{9D8B030D-6E8A-4147-A177-3AD203B41FA5}">
                      <a16:colId xmlns:a16="http://schemas.microsoft.com/office/drawing/2014/main" val="689120911"/>
                    </a:ext>
                  </a:extLst>
                </a:gridCol>
              </a:tblGrid>
              <a:tr h="3972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TJ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68616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6BA29C1-476A-4217-9A49-56E36B007679}"/>
              </a:ext>
            </a:extLst>
          </p:cNvPr>
          <p:cNvGraphicFramePr>
            <a:graphicFrameLocks noGrp="1"/>
          </p:cNvGraphicFramePr>
          <p:nvPr/>
        </p:nvGraphicFramePr>
        <p:xfrm>
          <a:off x="5445759" y="5491966"/>
          <a:ext cx="1290321" cy="397203"/>
        </p:xfrm>
        <a:graphic>
          <a:graphicData uri="http://schemas.openxmlformats.org/drawingml/2006/table">
            <a:tbl>
              <a:tblPr firstRow="1" firstCol="1" bandRow="1"/>
              <a:tblGrid>
                <a:gridCol w="1290321">
                  <a:extLst>
                    <a:ext uri="{9D8B030D-6E8A-4147-A177-3AD203B41FA5}">
                      <a16:colId xmlns:a16="http://schemas.microsoft.com/office/drawing/2014/main" val="3365343003"/>
                    </a:ext>
                  </a:extLst>
                </a:gridCol>
              </a:tblGrid>
              <a:tr h="3972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UZ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27575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BC3E831-ED9E-46E6-9D89-05E8F3ECDD3D}"/>
              </a:ext>
            </a:extLst>
          </p:cNvPr>
          <p:cNvGraphicFramePr>
            <a:graphicFrameLocks noGrp="1"/>
          </p:cNvGraphicFramePr>
          <p:nvPr/>
        </p:nvGraphicFramePr>
        <p:xfrm>
          <a:off x="8762998" y="5491966"/>
          <a:ext cx="1371602" cy="484290"/>
        </p:xfrm>
        <a:graphic>
          <a:graphicData uri="http://schemas.openxmlformats.org/drawingml/2006/table">
            <a:tbl>
              <a:tblPr firstRow="1" firstCol="1" bandRow="1"/>
              <a:tblGrid>
                <a:gridCol w="1371602">
                  <a:extLst>
                    <a:ext uri="{9D8B030D-6E8A-4147-A177-3AD203B41FA5}">
                      <a16:colId xmlns:a16="http://schemas.microsoft.com/office/drawing/2014/main" val="1698963631"/>
                    </a:ext>
                  </a:extLst>
                </a:gridCol>
              </a:tblGrid>
              <a:tr h="484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0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KZ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48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30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AF353-F0C6-4674-A8D7-3D68AA33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184806"/>
            <a:ext cx="11898086" cy="82756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8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Сталкивались ли Вы со случаем, когда одно и то же политическое событие по-разному освещалось в разных медиа источниках?  </a:t>
            </a:r>
            <a:endParaRPr lang="en-US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c 5">
            <a:extLst>
              <a:ext uri="{FF2B5EF4-FFF2-40B4-BE49-F238E27FC236}">
                <a16:creationId xmlns:a16="http://schemas.microsoft.com/office/drawing/2014/main" id="{506CF34C-B99C-41B7-995B-45FAFB3FBD83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466" t="12571" r="35774" b="15083"/>
          <a:stretch/>
        </p:blipFill>
        <p:spPr bwMode="auto">
          <a:xfrm>
            <a:off x="1850571" y="1197179"/>
            <a:ext cx="7675572" cy="538158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E41E4A4-B109-4B65-9655-252657514DB6}"/>
              </a:ext>
            </a:extLst>
          </p:cNvPr>
          <p:cNvGraphicFramePr>
            <a:graphicFrameLocks noGrp="1"/>
          </p:cNvGraphicFramePr>
          <p:nvPr/>
        </p:nvGraphicFramePr>
        <p:xfrm>
          <a:off x="2536371" y="6215856"/>
          <a:ext cx="1426029" cy="362903"/>
        </p:xfrm>
        <a:graphic>
          <a:graphicData uri="http://schemas.openxmlformats.org/drawingml/2006/table">
            <a:tbl>
              <a:tblPr firstRow="1" firstCol="1" bandRow="1"/>
              <a:tblGrid>
                <a:gridCol w="1426029">
                  <a:extLst>
                    <a:ext uri="{9D8B030D-6E8A-4147-A177-3AD203B41FA5}">
                      <a16:colId xmlns:a16="http://schemas.microsoft.com/office/drawing/2014/main" val="3786799298"/>
                    </a:ext>
                  </a:extLst>
                </a:gridCol>
              </a:tblGrid>
              <a:tr h="3521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TJ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ru-KZ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899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05FBE5B-F340-4786-BA4F-2224778C02F6}"/>
              </a:ext>
            </a:extLst>
          </p:cNvPr>
          <p:cNvGraphicFramePr>
            <a:graphicFrameLocks noGrp="1"/>
          </p:cNvGraphicFramePr>
          <p:nvPr/>
        </p:nvGraphicFramePr>
        <p:xfrm>
          <a:off x="4985657" y="6215855"/>
          <a:ext cx="1436913" cy="362903"/>
        </p:xfrm>
        <a:graphic>
          <a:graphicData uri="http://schemas.openxmlformats.org/drawingml/2006/table">
            <a:tbl>
              <a:tblPr firstRow="1" firstCol="1" bandRow="1"/>
              <a:tblGrid>
                <a:gridCol w="1436913">
                  <a:extLst>
                    <a:ext uri="{9D8B030D-6E8A-4147-A177-3AD203B41FA5}">
                      <a16:colId xmlns:a16="http://schemas.microsoft.com/office/drawing/2014/main" val="3335490861"/>
                    </a:ext>
                  </a:extLst>
                </a:gridCol>
              </a:tblGrid>
              <a:tr h="362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UZ</a:t>
                      </a:r>
                      <a:endParaRPr lang="ru-KZ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17626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492F875-9937-4C88-8DCA-D42CA10A3144}"/>
              </a:ext>
            </a:extLst>
          </p:cNvPr>
          <p:cNvGraphicFramePr>
            <a:graphicFrameLocks noGrp="1"/>
          </p:cNvGraphicFramePr>
          <p:nvPr/>
        </p:nvGraphicFramePr>
        <p:xfrm>
          <a:off x="7402286" y="6215854"/>
          <a:ext cx="1436913" cy="362903"/>
        </p:xfrm>
        <a:graphic>
          <a:graphicData uri="http://schemas.openxmlformats.org/drawingml/2006/table">
            <a:tbl>
              <a:tblPr firstRow="1" firstCol="1" bandRow="1"/>
              <a:tblGrid>
                <a:gridCol w="1436913">
                  <a:extLst>
                    <a:ext uri="{9D8B030D-6E8A-4147-A177-3AD203B41FA5}">
                      <a16:colId xmlns:a16="http://schemas.microsoft.com/office/drawing/2014/main" val="1132431584"/>
                    </a:ext>
                  </a:extLst>
                </a:gridCol>
              </a:tblGrid>
              <a:tr h="362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540385" algn="l"/>
                        </a:tabLs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KZ</a:t>
                      </a:r>
                      <a:endParaRPr lang="ru-KZ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57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008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618FE-0CDB-4FC4-99F5-16DA9C129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032" y="863224"/>
            <a:ext cx="3673367" cy="96539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Распознавать ситуацию вымогательства </a:t>
            </a:r>
            <a:b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Интернете</a:t>
            </a:r>
            <a:endParaRPr lang="ru-KZ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c 4">
            <a:extLst>
              <a:ext uri="{FF2B5EF4-FFF2-40B4-BE49-F238E27FC236}">
                <a16:creationId xmlns:a16="http://schemas.microsoft.com/office/drawing/2014/main" id="{63550B9F-39B3-4233-9A74-67333B82C14A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090" t="4009" r="53214" b="12657"/>
          <a:stretch/>
        </p:blipFill>
        <p:spPr bwMode="auto">
          <a:xfrm>
            <a:off x="344214" y="1148080"/>
            <a:ext cx="3124199" cy="55154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Graphic 3">
            <a:extLst>
              <a:ext uri="{FF2B5EF4-FFF2-40B4-BE49-F238E27FC236}">
                <a16:creationId xmlns:a16="http://schemas.microsoft.com/office/drawing/2014/main" id="{A22C5FAF-BCDB-426D-BFB4-71830057E760}"/>
              </a:ext>
            </a:extLst>
          </p:cNvPr>
          <p:cNvPicPr/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75123" t="581" r="17038" b="4792"/>
          <a:stretch/>
        </p:blipFill>
        <p:spPr bwMode="auto">
          <a:xfrm>
            <a:off x="4099032" y="1930400"/>
            <a:ext cx="3205657" cy="47331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A9FD0EA-5683-4B02-AF7A-0EA2DD2E4817}"/>
              </a:ext>
            </a:extLst>
          </p:cNvPr>
          <p:cNvPicPr/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8750" t="14246" r="1555" b="11205"/>
          <a:stretch/>
        </p:blipFill>
        <p:spPr bwMode="auto">
          <a:xfrm>
            <a:off x="8148142" y="1930398"/>
            <a:ext cx="3357179" cy="47331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94F9FE-A9BD-4869-9F5E-D2D3EC9D6E15}"/>
              </a:ext>
            </a:extLst>
          </p:cNvPr>
          <p:cNvSpPr txBox="1"/>
          <p:nvPr/>
        </p:nvSpPr>
        <p:spPr>
          <a:xfrm>
            <a:off x="344214" y="1341120"/>
            <a:ext cx="3465785" cy="1920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2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Изменять настройки доступа к своей информации в социальных сетях для разных групп пользователей</a:t>
            </a:r>
            <a:endParaRPr lang="ru-KZ" sz="2200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E23DD-DD6A-41C4-B1DC-89C8329FAC96}"/>
              </a:ext>
            </a:extLst>
          </p:cNvPr>
          <p:cNvSpPr txBox="1"/>
          <p:nvPr/>
        </p:nvSpPr>
        <p:spPr>
          <a:xfrm>
            <a:off x="8010632" y="863223"/>
            <a:ext cx="3343167" cy="965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Ничего из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вышеперечисленного</a:t>
            </a:r>
            <a:endParaRPr lang="ru-KZ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7D8035-BC15-4308-A05F-E04EA536CA50}"/>
              </a:ext>
            </a:extLst>
          </p:cNvPr>
          <p:cNvSpPr txBox="1"/>
          <p:nvPr/>
        </p:nvSpPr>
        <p:spPr>
          <a:xfrm>
            <a:off x="344214" y="71120"/>
            <a:ext cx="116649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kern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kumimoji="0" lang="ru-RU" sz="2800" b="1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то Вы умеете, чтобы обеспечить безопасность своих личных данных?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3777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4">
            <a:extLst>
              <a:ext uri="{FF2B5EF4-FFF2-40B4-BE49-F238E27FC236}">
                <a16:creationId xmlns:a16="http://schemas.microsoft.com/office/drawing/2014/main" id="{78BA5F19-D5E1-4ECC-BEC2-DF7AEDFD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16">
            <a:extLst>
              <a:ext uri="{FF2B5EF4-FFF2-40B4-BE49-F238E27FC236}">
                <a16:creationId xmlns:a16="http://schemas.microsoft.com/office/drawing/2014/main" id="{50CC88A9-A661-4C48-866E-8734E511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1269336" cy="2008639"/>
          </a:xfrm>
          <a:custGeom>
            <a:avLst/>
            <a:gdLst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296127 w 11269336"/>
              <a:gd name="connsiteY139" fmla="*/ 2023208 h 2323145"/>
              <a:gd name="connsiteX140" fmla="*/ 5174645 w 11269336"/>
              <a:gd name="connsiteY140" fmla="*/ 2088358 h 2323145"/>
              <a:gd name="connsiteX141" fmla="*/ 5092476 w 11269336"/>
              <a:gd name="connsiteY141" fmla="*/ 2100737 h 2323145"/>
              <a:gd name="connsiteX142" fmla="*/ 5060738 w 11269336"/>
              <a:gd name="connsiteY142" fmla="*/ 2083274 h 2323145"/>
              <a:gd name="connsiteX143" fmla="*/ 4860988 w 11269336"/>
              <a:gd name="connsiteY143" fmla="*/ 2135698 h 2323145"/>
              <a:gd name="connsiteX144" fmla="*/ 4807902 w 11269336"/>
              <a:gd name="connsiteY144" fmla="*/ 2138894 h 2323145"/>
              <a:gd name="connsiteX145" fmla="*/ 4765388 w 11269336"/>
              <a:gd name="connsiteY145" fmla="*/ 2162525 h 2323145"/>
              <a:gd name="connsiteX146" fmla="*/ 4745033 w 11269336"/>
              <a:gd name="connsiteY146" fmla="*/ 2158859 h 2323145"/>
              <a:gd name="connsiteX147" fmla="*/ 4741475 w 11269336"/>
              <a:gd name="connsiteY147" fmla="*/ 2157998 h 2323145"/>
              <a:gd name="connsiteX148" fmla="*/ 4728247 w 11269336"/>
              <a:gd name="connsiteY148" fmla="*/ 2159526 h 2323145"/>
              <a:gd name="connsiteX149" fmla="*/ 4723263 w 11269336"/>
              <a:gd name="connsiteY149" fmla="*/ 2153742 h 2323145"/>
              <a:gd name="connsiteX150" fmla="*/ 4702453 w 11269336"/>
              <a:gd name="connsiteY150" fmla="*/ 2151586 h 2323145"/>
              <a:gd name="connsiteX151" fmla="*/ 4678455 w 11269336"/>
              <a:gd name="connsiteY151" fmla="*/ 2156131 h 2323145"/>
              <a:gd name="connsiteX152" fmla="*/ 4593061 w 11269336"/>
              <a:gd name="connsiteY152" fmla="*/ 2171597 h 2323145"/>
              <a:gd name="connsiteX153" fmla="*/ 4579902 w 11269336"/>
              <a:gd name="connsiteY153" fmla="*/ 2177927 h 2323145"/>
              <a:gd name="connsiteX154" fmla="*/ 4533444 w 11269336"/>
              <a:gd name="connsiteY154" fmla="*/ 2181200 h 2323145"/>
              <a:gd name="connsiteX155" fmla="*/ 4492832 w 11269336"/>
              <a:gd name="connsiteY155" fmla="*/ 2188033 h 2323145"/>
              <a:gd name="connsiteX156" fmla="*/ 4467257 w 11269336"/>
              <a:gd name="connsiteY156" fmla="*/ 2196121 h 2323145"/>
              <a:gd name="connsiteX157" fmla="*/ 4459937 w 11269336"/>
              <a:gd name="connsiteY157" fmla="*/ 2195182 h 2323145"/>
              <a:gd name="connsiteX158" fmla="*/ 4433312 w 11269336"/>
              <a:gd name="connsiteY158" fmla="*/ 2199004 h 2323145"/>
              <a:gd name="connsiteX159" fmla="*/ 4420601 w 11269336"/>
              <a:gd name="connsiteY159" fmla="*/ 2205158 h 2323145"/>
              <a:gd name="connsiteX160" fmla="*/ 4405765 w 11269336"/>
              <a:gd name="connsiteY160" fmla="*/ 2199902 h 2323145"/>
              <a:gd name="connsiteX161" fmla="*/ 4401354 w 11269336"/>
              <a:gd name="connsiteY161" fmla="*/ 2194745 h 2323145"/>
              <a:gd name="connsiteX162" fmla="*/ 4383151 w 11269336"/>
              <a:gd name="connsiteY162" fmla="*/ 2201140 h 2323145"/>
              <a:gd name="connsiteX163" fmla="*/ 4366646 w 11269336"/>
              <a:gd name="connsiteY163" fmla="*/ 2198564 h 2323145"/>
              <a:gd name="connsiteX164" fmla="*/ 4354009 w 11269336"/>
              <a:gd name="connsiteY164" fmla="*/ 2204984 h 2323145"/>
              <a:gd name="connsiteX165" fmla="*/ 4348284 w 11269336"/>
              <a:gd name="connsiteY165" fmla="*/ 2205270 h 2323145"/>
              <a:gd name="connsiteX166" fmla="*/ 4333906 w 11269336"/>
              <a:gd name="connsiteY166" fmla="*/ 2205251 h 2323145"/>
              <a:gd name="connsiteX167" fmla="*/ 4308819 w 11269336"/>
              <a:gd name="connsiteY167" fmla="*/ 2203822 h 2323145"/>
              <a:gd name="connsiteX168" fmla="*/ 4301210 w 11269336"/>
              <a:gd name="connsiteY168" fmla="*/ 2204456 h 2323145"/>
              <a:gd name="connsiteX169" fmla="*/ 4283095 w 11269336"/>
              <a:gd name="connsiteY169" fmla="*/ 2198177 h 2323145"/>
              <a:gd name="connsiteX170" fmla="*/ 4250119 w 11269336"/>
              <a:gd name="connsiteY170" fmla="*/ 2196342 h 2323145"/>
              <a:gd name="connsiteX171" fmla="*/ 4189203 w 11269336"/>
              <a:gd name="connsiteY171" fmla="*/ 2178994 h 2323145"/>
              <a:gd name="connsiteX172" fmla="*/ 4154035 w 11269336"/>
              <a:gd name="connsiteY172" fmla="*/ 2171950 h 2323145"/>
              <a:gd name="connsiteX173" fmla="*/ 4129569 w 11269336"/>
              <a:gd name="connsiteY173" fmla="*/ 2163850 h 2323145"/>
              <a:gd name="connsiteX174" fmla="*/ 4061250 w 11269336"/>
              <a:gd name="connsiteY174" fmla="*/ 2159236 h 2323145"/>
              <a:gd name="connsiteX175" fmla="*/ 3945480 w 11269336"/>
              <a:gd name="connsiteY175" fmla="*/ 2158279 h 2323145"/>
              <a:gd name="connsiteX176" fmla="*/ 3921468 w 11269336"/>
              <a:gd name="connsiteY176" fmla="*/ 2156588 h 2323145"/>
              <a:gd name="connsiteX177" fmla="*/ 3903348 w 11269336"/>
              <a:gd name="connsiteY177" fmla="*/ 2149220 h 2323145"/>
              <a:gd name="connsiteX178" fmla="*/ 3901342 w 11269336"/>
              <a:gd name="connsiteY178" fmla="*/ 2142355 h 2323145"/>
              <a:gd name="connsiteX179" fmla="*/ 3888539 w 11269336"/>
              <a:gd name="connsiteY179" fmla="*/ 2140476 h 2323145"/>
              <a:gd name="connsiteX180" fmla="*/ 3885662 w 11269336"/>
              <a:gd name="connsiteY180" fmla="*/ 2138740 h 2323145"/>
              <a:gd name="connsiteX181" fmla="*/ 3868627 w 11269336"/>
              <a:gd name="connsiteY181" fmla="*/ 2130023 h 2323145"/>
              <a:gd name="connsiteX182" fmla="*/ 3819177 w 11269336"/>
              <a:gd name="connsiteY182" fmla="*/ 2142111 h 2323145"/>
              <a:gd name="connsiteX183" fmla="*/ 3769100 w 11269336"/>
              <a:gd name="connsiteY183" fmla="*/ 2131731 h 2323145"/>
              <a:gd name="connsiteX184" fmla="*/ 3562752 w 11269336"/>
              <a:gd name="connsiteY184" fmla="*/ 2131785 h 2323145"/>
              <a:gd name="connsiteX185" fmla="*/ 3541402 w 11269336"/>
              <a:gd name="connsiteY185" fmla="*/ 2106821 h 2323145"/>
              <a:gd name="connsiteX186" fmla="*/ 3460591 w 11269336"/>
              <a:gd name="connsiteY186" fmla="*/ 2097951 h 2323145"/>
              <a:gd name="connsiteX187" fmla="*/ 3320348 w 11269336"/>
              <a:gd name="connsiteY187" fmla="*/ 2130191 h 2323145"/>
              <a:gd name="connsiteX188" fmla="*/ 3170922 w 11269336"/>
              <a:gd name="connsiteY188" fmla="*/ 2115957 h 2323145"/>
              <a:gd name="connsiteX189" fmla="*/ 3156256 w 11269336"/>
              <a:gd name="connsiteY189" fmla="*/ 2124773 h 2323145"/>
              <a:gd name="connsiteX190" fmla="*/ 3140298 w 11269336"/>
              <a:gd name="connsiteY190" fmla="*/ 2129182 h 2323145"/>
              <a:gd name="connsiteX191" fmla="*/ 3138514 w 11269336"/>
              <a:gd name="connsiteY191" fmla="*/ 2128069 h 2323145"/>
              <a:gd name="connsiteX192" fmla="*/ 3120467 w 11269336"/>
              <a:gd name="connsiteY192" fmla="*/ 2128281 h 2323145"/>
              <a:gd name="connsiteX193" fmla="*/ 3116175 w 11269336"/>
              <a:gd name="connsiteY193" fmla="*/ 2131633 h 2323145"/>
              <a:gd name="connsiteX194" fmla="*/ 3103685 w 11269336"/>
              <a:gd name="connsiteY194" fmla="*/ 2132814 h 2323145"/>
              <a:gd name="connsiteX195" fmla="*/ 3078794 w 11269336"/>
              <a:gd name="connsiteY195" fmla="*/ 2137935 h 2323145"/>
              <a:gd name="connsiteX196" fmla="*/ 3074407 w 11269336"/>
              <a:gd name="connsiteY196" fmla="*/ 2136274 h 2323145"/>
              <a:gd name="connsiteX197" fmla="*/ 3037285 w 11269336"/>
              <a:gd name="connsiteY197" fmla="*/ 2139919 h 2323145"/>
              <a:gd name="connsiteX198" fmla="*/ 3036901 w 11269336"/>
              <a:gd name="connsiteY198" fmla="*/ 2138726 h 2323145"/>
              <a:gd name="connsiteX199" fmla="*/ 3026996 w 11269336"/>
              <a:gd name="connsiteY199" fmla="*/ 2134322 h 2323145"/>
              <a:gd name="connsiteX200" fmla="*/ 3007772 w 11269336"/>
              <a:gd name="connsiteY200" fmla="*/ 2128742 h 2323145"/>
              <a:gd name="connsiteX201" fmla="*/ 2965030 w 11269336"/>
              <a:gd name="connsiteY201" fmla="*/ 2100494 h 2323145"/>
              <a:gd name="connsiteX202" fmla="*/ 2926342 w 11269336"/>
              <a:gd name="connsiteY202" fmla="*/ 2104155 h 2323145"/>
              <a:gd name="connsiteX203" fmla="*/ 2918608 w 11269336"/>
              <a:gd name="connsiteY203" fmla="*/ 2104215 h 2323145"/>
              <a:gd name="connsiteX204" fmla="*/ 2918475 w 11269336"/>
              <a:gd name="connsiteY204" fmla="*/ 2103937 h 2323145"/>
              <a:gd name="connsiteX205" fmla="*/ 2910360 w 11269336"/>
              <a:gd name="connsiteY205" fmla="*/ 2103444 h 2323145"/>
              <a:gd name="connsiteX206" fmla="*/ 2904507 w 11269336"/>
              <a:gd name="connsiteY206" fmla="*/ 2104326 h 2323145"/>
              <a:gd name="connsiteX207" fmla="*/ 2889503 w 11269336"/>
              <a:gd name="connsiteY207" fmla="*/ 2104443 h 2323145"/>
              <a:gd name="connsiteX208" fmla="*/ 2884480 w 11269336"/>
              <a:gd name="connsiteY208" fmla="*/ 2102626 h 2323145"/>
              <a:gd name="connsiteX209" fmla="*/ 2882689 w 11269336"/>
              <a:gd name="connsiteY209" fmla="*/ 2099228 h 2323145"/>
              <a:gd name="connsiteX210" fmla="*/ 2881291 w 11269336"/>
              <a:gd name="connsiteY210" fmla="*/ 2099618 h 2323145"/>
              <a:gd name="connsiteX211" fmla="*/ 2853979 w 11269336"/>
              <a:gd name="connsiteY211" fmla="*/ 2090388 h 2323145"/>
              <a:gd name="connsiteX212" fmla="*/ 2791790 w 11269336"/>
              <a:gd name="connsiteY212" fmla="*/ 2080332 h 2323145"/>
              <a:gd name="connsiteX213" fmla="*/ 2755844 w 11269336"/>
              <a:gd name="connsiteY213" fmla="*/ 2078874 h 2323145"/>
              <a:gd name="connsiteX214" fmla="*/ 2657742 w 11269336"/>
              <a:gd name="connsiteY214" fmla="*/ 2070179 h 2323145"/>
              <a:gd name="connsiteX215" fmla="*/ 2559549 w 11269336"/>
              <a:gd name="connsiteY215" fmla="*/ 2057873 h 2323145"/>
              <a:gd name="connsiteX216" fmla="*/ 2512054 w 11269336"/>
              <a:gd name="connsiteY216" fmla="*/ 2031671 h 2323145"/>
              <a:gd name="connsiteX217" fmla="*/ 2506437 w 11269336"/>
              <a:gd name="connsiteY217" fmla="*/ 2030918 h 2323145"/>
              <a:gd name="connsiteX218" fmla="*/ 2491752 w 11269336"/>
              <a:gd name="connsiteY218" fmla="*/ 2033906 h 2323145"/>
              <a:gd name="connsiteX219" fmla="*/ 2486338 w 11269336"/>
              <a:gd name="connsiteY219" fmla="*/ 2035862 h 2323145"/>
              <a:gd name="connsiteX220" fmla="*/ 2478186 w 11269336"/>
              <a:gd name="connsiteY220" fmla="*/ 2036953 h 2323145"/>
              <a:gd name="connsiteX221" fmla="*/ 2477950 w 11269336"/>
              <a:gd name="connsiteY221" fmla="*/ 2036715 h 2323145"/>
              <a:gd name="connsiteX222" fmla="*/ 2470381 w 11269336"/>
              <a:gd name="connsiteY222" fmla="*/ 2038256 h 2323145"/>
              <a:gd name="connsiteX223" fmla="*/ 2433781 w 11269336"/>
              <a:gd name="connsiteY223" fmla="*/ 2049140 h 2323145"/>
              <a:gd name="connsiteX224" fmla="*/ 2381172 w 11269336"/>
              <a:gd name="connsiteY224" fmla="*/ 2030645 h 2323145"/>
              <a:gd name="connsiteX225" fmla="*/ 2360198 w 11269336"/>
              <a:gd name="connsiteY225" fmla="*/ 2029059 h 2323145"/>
              <a:gd name="connsiteX226" fmla="*/ 2348815 w 11269336"/>
              <a:gd name="connsiteY226" fmla="*/ 2026798 h 2323145"/>
              <a:gd name="connsiteX227" fmla="*/ 2347988 w 11269336"/>
              <a:gd name="connsiteY227" fmla="*/ 2025745 h 2323145"/>
              <a:gd name="connsiteX228" fmla="*/ 2312920 w 11269336"/>
              <a:gd name="connsiteY228" fmla="*/ 2036311 h 2323145"/>
              <a:gd name="connsiteX229" fmla="*/ 2307986 w 11269336"/>
              <a:gd name="connsiteY229" fmla="*/ 2035583 h 2323145"/>
              <a:gd name="connsiteX230" fmla="*/ 2285481 w 11269336"/>
              <a:gd name="connsiteY230" fmla="*/ 2045197 h 2323145"/>
              <a:gd name="connsiteX231" fmla="*/ 2273666 w 11269336"/>
              <a:gd name="connsiteY231" fmla="*/ 2048710 h 2323145"/>
              <a:gd name="connsiteX232" fmla="*/ 2270719 w 11269336"/>
              <a:gd name="connsiteY232" fmla="*/ 2052702 h 2323145"/>
              <a:gd name="connsiteX233" fmla="*/ 2253080 w 11269336"/>
              <a:gd name="connsiteY233" fmla="*/ 2056363 h 2323145"/>
              <a:gd name="connsiteX234" fmla="*/ 2250906 w 11269336"/>
              <a:gd name="connsiteY234" fmla="*/ 2055654 h 2323145"/>
              <a:gd name="connsiteX235" fmla="*/ 2236905 w 11269336"/>
              <a:gd name="connsiteY235" fmla="*/ 2062882 h 2323145"/>
              <a:gd name="connsiteX236" fmla="*/ 2225830 w 11269336"/>
              <a:gd name="connsiteY236" fmla="*/ 2074027 h 2323145"/>
              <a:gd name="connsiteX237" fmla="*/ 2073776 w 11269336"/>
              <a:gd name="connsiteY237" fmla="*/ 2089244 h 2323145"/>
              <a:gd name="connsiteX238" fmla="*/ 1948256 w 11269336"/>
              <a:gd name="connsiteY238" fmla="*/ 2146616 h 2323145"/>
              <a:gd name="connsiteX239" fmla="*/ 1865582 w 11269336"/>
              <a:gd name="connsiteY239" fmla="*/ 2153738 h 2323145"/>
              <a:gd name="connsiteX240" fmla="*/ 1835210 w 11269336"/>
              <a:gd name="connsiteY240" fmla="*/ 2134244 h 2323145"/>
              <a:gd name="connsiteX241" fmla="*/ 1632661 w 11269336"/>
              <a:gd name="connsiteY241" fmla="*/ 2173882 h 2323145"/>
              <a:gd name="connsiteX242" fmla="*/ 1579590 w 11269336"/>
              <a:gd name="connsiteY242" fmla="*/ 2173680 h 2323145"/>
              <a:gd name="connsiteX243" fmla="*/ 1535601 w 11269336"/>
              <a:gd name="connsiteY243" fmla="*/ 2194590 h 2323145"/>
              <a:gd name="connsiteX244" fmla="*/ 1515594 w 11269336"/>
              <a:gd name="connsiteY244" fmla="*/ 2189622 h 2323145"/>
              <a:gd name="connsiteX245" fmla="*/ 1512113 w 11269336"/>
              <a:gd name="connsiteY245" fmla="*/ 2188534 h 2323145"/>
              <a:gd name="connsiteX246" fmla="*/ 1498838 w 11269336"/>
              <a:gd name="connsiteY246" fmla="*/ 2189213 h 2323145"/>
              <a:gd name="connsiteX247" fmla="*/ 1494279 w 11269336"/>
              <a:gd name="connsiteY247" fmla="*/ 2183112 h 2323145"/>
              <a:gd name="connsiteX248" fmla="*/ 1473714 w 11269336"/>
              <a:gd name="connsiteY248" fmla="*/ 2179625 h 2323145"/>
              <a:gd name="connsiteX249" fmla="*/ 1449503 w 11269336"/>
              <a:gd name="connsiteY249" fmla="*/ 2182633 h 2323145"/>
              <a:gd name="connsiteX250" fmla="*/ 1335495 w 11269336"/>
              <a:gd name="connsiteY250" fmla="*/ 2203940 h 2323145"/>
              <a:gd name="connsiteX251" fmla="*/ 1266687 w 11269336"/>
              <a:gd name="connsiteY251" fmla="*/ 2212688 h 2323145"/>
              <a:gd name="connsiteX252" fmla="*/ 1239614 w 11269336"/>
              <a:gd name="connsiteY252" fmla="*/ 2209727 h 2323145"/>
              <a:gd name="connsiteX253" fmla="*/ 1202436 w 11269336"/>
              <a:gd name="connsiteY253" fmla="*/ 2209817 h 2323145"/>
              <a:gd name="connsiteX254" fmla="*/ 1136097 w 11269336"/>
              <a:gd name="connsiteY254" fmla="*/ 2205112 h 2323145"/>
              <a:gd name="connsiteX255" fmla="*/ 1048229 w 11269336"/>
              <a:gd name="connsiteY255" fmla="*/ 2207249 h 2323145"/>
              <a:gd name="connsiteX256" fmla="*/ 988232 w 11269336"/>
              <a:gd name="connsiteY256" fmla="*/ 2235635 h 2323145"/>
              <a:gd name="connsiteX257" fmla="*/ 981959 w 11269336"/>
              <a:gd name="connsiteY257" fmla="*/ 2231607 h 2323145"/>
              <a:gd name="connsiteX258" fmla="*/ 938600 w 11269336"/>
              <a:gd name="connsiteY258" fmla="*/ 2238113 h 2323145"/>
              <a:gd name="connsiteX259" fmla="*/ 791788 w 11269336"/>
              <a:gd name="connsiteY259" fmla="*/ 2293224 h 2323145"/>
              <a:gd name="connsiteX260" fmla="*/ 706914 w 11269336"/>
              <a:gd name="connsiteY260" fmla="*/ 2305046 h 2323145"/>
              <a:gd name="connsiteX261" fmla="*/ 675971 w 11269336"/>
              <a:gd name="connsiteY261" fmla="*/ 2304030 h 2323145"/>
              <a:gd name="connsiteX262" fmla="*/ 624180 w 11269336"/>
              <a:gd name="connsiteY262" fmla="*/ 2302650 h 2323145"/>
              <a:gd name="connsiteX263" fmla="*/ 583453 w 11269336"/>
              <a:gd name="connsiteY263" fmla="*/ 2288788 h 2323145"/>
              <a:gd name="connsiteX264" fmla="*/ 540946 w 11269336"/>
              <a:gd name="connsiteY264" fmla="*/ 2292721 h 2323145"/>
              <a:gd name="connsiteX265" fmla="*/ 533680 w 11269336"/>
              <a:gd name="connsiteY265" fmla="*/ 2310233 h 2323145"/>
              <a:gd name="connsiteX266" fmla="*/ 487366 w 11269336"/>
              <a:gd name="connsiteY266" fmla="*/ 2309053 h 2323145"/>
              <a:gd name="connsiteX267" fmla="*/ 416820 w 11269336"/>
              <a:gd name="connsiteY267" fmla="*/ 2305443 h 2323145"/>
              <a:gd name="connsiteX268" fmla="*/ 376805 w 11269336"/>
              <a:gd name="connsiteY268" fmla="*/ 2307647 h 2323145"/>
              <a:gd name="connsiteX269" fmla="*/ 266777 w 11269336"/>
              <a:gd name="connsiteY269" fmla="*/ 2309012 h 2323145"/>
              <a:gd name="connsiteX270" fmla="*/ 156013 w 11269336"/>
              <a:gd name="connsiteY270" fmla="*/ 2306832 h 2323145"/>
              <a:gd name="connsiteX271" fmla="*/ 87258 w 11269336"/>
              <a:gd name="connsiteY271" fmla="*/ 2285511 h 2323145"/>
              <a:gd name="connsiteX272" fmla="*/ 23798 w 11269336"/>
              <a:gd name="connsiteY272" fmla="*/ 2281822 h 2323145"/>
              <a:gd name="connsiteX273" fmla="*/ 0 w 11269336"/>
              <a:gd name="connsiteY273" fmla="*/ 2285369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296127 w 11269336"/>
              <a:gd name="connsiteY139" fmla="*/ 2023208 h 2323145"/>
              <a:gd name="connsiteX140" fmla="*/ 5092476 w 11269336"/>
              <a:gd name="connsiteY140" fmla="*/ 2100737 h 2323145"/>
              <a:gd name="connsiteX141" fmla="*/ 5060738 w 11269336"/>
              <a:gd name="connsiteY141" fmla="*/ 2083274 h 2323145"/>
              <a:gd name="connsiteX142" fmla="*/ 4860988 w 11269336"/>
              <a:gd name="connsiteY142" fmla="*/ 2135698 h 2323145"/>
              <a:gd name="connsiteX143" fmla="*/ 4807902 w 11269336"/>
              <a:gd name="connsiteY143" fmla="*/ 2138894 h 2323145"/>
              <a:gd name="connsiteX144" fmla="*/ 4765388 w 11269336"/>
              <a:gd name="connsiteY144" fmla="*/ 2162525 h 2323145"/>
              <a:gd name="connsiteX145" fmla="*/ 4745033 w 11269336"/>
              <a:gd name="connsiteY145" fmla="*/ 2158859 h 2323145"/>
              <a:gd name="connsiteX146" fmla="*/ 4741475 w 11269336"/>
              <a:gd name="connsiteY146" fmla="*/ 2157998 h 2323145"/>
              <a:gd name="connsiteX147" fmla="*/ 4728247 w 11269336"/>
              <a:gd name="connsiteY147" fmla="*/ 2159526 h 2323145"/>
              <a:gd name="connsiteX148" fmla="*/ 4723263 w 11269336"/>
              <a:gd name="connsiteY148" fmla="*/ 2153742 h 2323145"/>
              <a:gd name="connsiteX149" fmla="*/ 4702453 w 11269336"/>
              <a:gd name="connsiteY149" fmla="*/ 2151586 h 2323145"/>
              <a:gd name="connsiteX150" fmla="*/ 4678455 w 11269336"/>
              <a:gd name="connsiteY150" fmla="*/ 2156131 h 2323145"/>
              <a:gd name="connsiteX151" fmla="*/ 4593061 w 11269336"/>
              <a:gd name="connsiteY151" fmla="*/ 2171597 h 2323145"/>
              <a:gd name="connsiteX152" fmla="*/ 4579902 w 11269336"/>
              <a:gd name="connsiteY152" fmla="*/ 2177927 h 2323145"/>
              <a:gd name="connsiteX153" fmla="*/ 4533444 w 11269336"/>
              <a:gd name="connsiteY153" fmla="*/ 2181200 h 2323145"/>
              <a:gd name="connsiteX154" fmla="*/ 4492832 w 11269336"/>
              <a:gd name="connsiteY154" fmla="*/ 2188033 h 2323145"/>
              <a:gd name="connsiteX155" fmla="*/ 4467257 w 11269336"/>
              <a:gd name="connsiteY155" fmla="*/ 2196121 h 2323145"/>
              <a:gd name="connsiteX156" fmla="*/ 4459937 w 11269336"/>
              <a:gd name="connsiteY156" fmla="*/ 2195182 h 2323145"/>
              <a:gd name="connsiteX157" fmla="*/ 4433312 w 11269336"/>
              <a:gd name="connsiteY157" fmla="*/ 2199004 h 2323145"/>
              <a:gd name="connsiteX158" fmla="*/ 4420601 w 11269336"/>
              <a:gd name="connsiteY158" fmla="*/ 2205158 h 2323145"/>
              <a:gd name="connsiteX159" fmla="*/ 4405765 w 11269336"/>
              <a:gd name="connsiteY159" fmla="*/ 2199902 h 2323145"/>
              <a:gd name="connsiteX160" fmla="*/ 4401354 w 11269336"/>
              <a:gd name="connsiteY160" fmla="*/ 2194745 h 2323145"/>
              <a:gd name="connsiteX161" fmla="*/ 4383151 w 11269336"/>
              <a:gd name="connsiteY161" fmla="*/ 2201140 h 2323145"/>
              <a:gd name="connsiteX162" fmla="*/ 4366646 w 11269336"/>
              <a:gd name="connsiteY162" fmla="*/ 2198564 h 2323145"/>
              <a:gd name="connsiteX163" fmla="*/ 4354009 w 11269336"/>
              <a:gd name="connsiteY163" fmla="*/ 2204984 h 2323145"/>
              <a:gd name="connsiteX164" fmla="*/ 4348284 w 11269336"/>
              <a:gd name="connsiteY164" fmla="*/ 2205270 h 2323145"/>
              <a:gd name="connsiteX165" fmla="*/ 4333906 w 11269336"/>
              <a:gd name="connsiteY165" fmla="*/ 2205251 h 2323145"/>
              <a:gd name="connsiteX166" fmla="*/ 4308819 w 11269336"/>
              <a:gd name="connsiteY166" fmla="*/ 2203822 h 2323145"/>
              <a:gd name="connsiteX167" fmla="*/ 4301210 w 11269336"/>
              <a:gd name="connsiteY167" fmla="*/ 2204456 h 2323145"/>
              <a:gd name="connsiteX168" fmla="*/ 4283095 w 11269336"/>
              <a:gd name="connsiteY168" fmla="*/ 2198177 h 2323145"/>
              <a:gd name="connsiteX169" fmla="*/ 4250119 w 11269336"/>
              <a:gd name="connsiteY169" fmla="*/ 2196342 h 2323145"/>
              <a:gd name="connsiteX170" fmla="*/ 4189203 w 11269336"/>
              <a:gd name="connsiteY170" fmla="*/ 2178994 h 2323145"/>
              <a:gd name="connsiteX171" fmla="*/ 4154035 w 11269336"/>
              <a:gd name="connsiteY171" fmla="*/ 2171950 h 2323145"/>
              <a:gd name="connsiteX172" fmla="*/ 4129569 w 11269336"/>
              <a:gd name="connsiteY172" fmla="*/ 2163850 h 2323145"/>
              <a:gd name="connsiteX173" fmla="*/ 4061250 w 11269336"/>
              <a:gd name="connsiteY173" fmla="*/ 2159236 h 2323145"/>
              <a:gd name="connsiteX174" fmla="*/ 3945480 w 11269336"/>
              <a:gd name="connsiteY174" fmla="*/ 2158279 h 2323145"/>
              <a:gd name="connsiteX175" fmla="*/ 3921468 w 11269336"/>
              <a:gd name="connsiteY175" fmla="*/ 2156588 h 2323145"/>
              <a:gd name="connsiteX176" fmla="*/ 3903348 w 11269336"/>
              <a:gd name="connsiteY176" fmla="*/ 2149220 h 2323145"/>
              <a:gd name="connsiteX177" fmla="*/ 3901342 w 11269336"/>
              <a:gd name="connsiteY177" fmla="*/ 2142355 h 2323145"/>
              <a:gd name="connsiteX178" fmla="*/ 3888539 w 11269336"/>
              <a:gd name="connsiteY178" fmla="*/ 2140476 h 2323145"/>
              <a:gd name="connsiteX179" fmla="*/ 3885662 w 11269336"/>
              <a:gd name="connsiteY179" fmla="*/ 2138740 h 2323145"/>
              <a:gd name="connsiteX180" fmla="*/ 3868627 w 11269336"/>
              <a:gd name="connsiteY180" fmla="*/ 2130023 h 2323145"/>
              <a:gd name="connsiteX181" fmla="*/ 3819177 w 11269336"/>
              <a:gd name="connsiteY181" fmla="*/ 2142111 h 2323145"/>
              <a:gd name="connsiteX182" fmla="*/ 3769100 w 11269336"/>
              <a:gd name="connsiteY182" fmla="*/ 2131731 h 2323145"/>
              <a:gd name="connsiteX183" fmla="*/ 3562752 w 11269336"/>
              <a:gd name="connsiteY183" fmla="*/ 2131785 h 2323145"/>
              <a:gd name="connsiteX184" fmla="*/ 3541402 w 11269336"/>
              <a:gd name="connsiteY184" fmla="*/ 2106821 h 2323145"/>
              <a:gd name="connsiteX185" fmla="*/ 3460591 w 11269336"/>
              <a:gd name="connsiteY185" fmla="*/ 2097951 h 2323145"/>
              <a:gd name="connsiteX186" fmla="*/ 3320348 w 11269336"/>
              <a:gd name="connsiteY186" fmla="*/ 2130191 h 2323145"/>
              <a:gd name="connsiteX187" fmla="*/ 3170922 w 11269336"/>
              <a:gd name="connsiteY187" fmla="*/ 2115957 h 2323145"/>
              <a:gd name="connsiteX188" fmla="*/ 3156256 w 11269336"/>
              <a:gd name="connsiteY188" fmla="*/ 2124773 h 2323145"/>
              <a:gd name="connsiteX189" fmla="*/ 3140298 w 11269336"/>
              <a:gd name="connsiteY189" fmla="*/ 2129182 h 2323145"/>
              <a:gd name="connsiteX190" fmla="*/ 3138514 w 11269336"/>
              <a:gd name="connsiteY190" fmla="*/ 2128069 h 2323145"/>
              <a:gd name="connsiteX191" fmla="*/ 3120467 w 11269336"/>
              <a:gd name="connsiteY191" fmla="*/ 2128281 h 2323145"/>
              <a:gd name="connsiteX192" fmla="*/ 3116175 w 11269336"/>
              <a:gd name="connsiteY192" fmla="*/ 2131633 h 2323145"/>
              <a:gd name="connsiteX193" fmla="*/ 3103685 w 11269336"/>
              <a:gd name="connsiteY193" fmla="*/ 2132814 h 2323145"/>
              <a:gd name="connsiteX194" fmla="*/ 3078794 w 11269336"/>
              <a:gd name="connsiteY194" fmla="*/ 2137935 h 2323145"/>
              <a:gd name="connsiteX195" fmla="*/ 3074407 w 11269336"/>
              <a:gd name="connsiteY195" fmla="*/ 2136274 h 2323145"/>
              <a:gd name="connsiteX196" fmla="*/ 3037285 w 11269336"/>
              <a:gd name="connsiteY196" fmla="*/ 2139919 h 2323145"/>
              <a:gd name="connsiteX197" fmla="*/ 3036901 w 11269336"/>
              <a:gd name="connsiteY197" fmla="*/ 2138726 h 2323145"/>
              <a:gd name="connsiteX198" fmla="*/ 3026996 w 11269336"/>
              <a:gd name="connsiteY198" fmla="*/ 2134322 h 2323145"/>
              <a:gd name="connsiteX199" fmla="*/ 3007772 w 11269336"/>
              <a:gd name="connsiteY199" fmla="*/ 2128742 h 2323145"/>
              <a:gd name="connsiteX200" fmla="*/ 2965030 w 11269336"/>
              <a:gd name="connsiteY200" fmla="*/ 2100494 h 2323145"/>
              <a:gd name="connsiteX201" fmla="*/ 2926342 w 11269336"/>
              <a:gd name="connsiteY201" fmla="*/ 2104155 h 2323145"/>
              <a:gd name="connsiteX202" fmla="*/ 2918608 w 11269336"/>
              <a:gd name="connsiteY202" fmla="*/ 2104215 h 2323145"/>
              <a:gd name="connsiteX203" fmla="*/ 2918475 w 11269336"/>
              <a:gd name="connsiteY203" fmla="*/ 2103937 h 2323145"/>
              <a:gd name="connsiteX204" fmla="*/ 2910360 w 11269336"/>
              <a:gd name="connsiteY204" fmla="*/ 2103444 h 2323145"/>
              <a:gd name="connsiteX205" fmla="*/ 2904507 w 11269336"/>
              <a:gd name="connsiteY205" fmla="*/ 2104326 h 2323145"/>
              <a:gd name="connsiteX206" fmla="*/ 2889503 w 11269336"/>
              <a:gd name="connsiteY206" fmla="*/ 2104443 h 2323145"/>
              <a:gd name="connsiteX207" fmla="*/ 2884480 w 11269336"/>
              <a:gd name="connsiteY207" fmla="*/ 2102626 h 2323145"/>
              <a:gd name="connsiteX208" fmla="*/ 2882689 w 11269336"/>
              <a:gd name="connsiteY208" fmla="*/ 2099228 h 2323145"/>
              <a:gd name="connsiteX209" fmla="*/ 2881291 w 11269336"/>
              <a:gd name="connsiteY209" fmla="*/ 2099618 h 2323145"/>
              <a:gd name="connsiteX210" fmla="*/ 2853979 w 11269336"/>
              <a:gd name="connsiteY210" fmla="*/ 2090388 h 2323145"/>
              <a:gd name="connsiteX211" fmla="*/ 2791790 w 11269336"/>
              <a:gd name="connsiteY211" fmla="*/ 2080332 h 2323145"/>
              <a:gd name="connsiteX212" fmla="*/ 2755844 w 11269336"/>
              <a:gd name="connsiteY212" fmla="*/ 2078874 h 2323145"/>
              <a:gd name="connsiteX213" fmla="*/ 2657742 w 11269336"/>
              <a:gd name="connsiteY213" fmla="*/ 2070179 h 2323145"/>
              <a:gd name="connsiteX214" fmla="*/ 2559549 w 11269336"/>
              <a:gd name="connsiteY214" fmla="*/ 2057873 h 2323145"/>
              <a:gd name="connsiteX215" fmla="*/ 2512054 w 11269336"/>
              <a:gd name="connsiteY215" fmla="*/ 2031671 h 2323145"/>
              <a:gd name="connsiteX216" fmla="*/ 2506437 w 11269336"/>
              <a:gd name="connsiteY216" fmla="*/ 2030918 h 2323145"/>
              <a:gd name="connsiteX217" fmla="*/ 2491752 w 11269336"/>
              <a:gd name="connsiteY217" fmla="*/ 2033906 h 2323145"/>
              <a:gd name="connsiteX218" fmla="*/ 2486338 w 11269336"/>
              <a:gd name="connsiteY218" fmla="*/ 2035862 h 2323145"/>
              <a:gd name="connsiteX219" fmla="*/ 2478186 w 11269336"/>
              <a:gd name="connsiteY219" fmla="*/ 2036953 h 2323145"/>
              <a:gd name="connsiteX220" fmla="*/ 2477950 w 11269336"/>
              <a:gd name="connsiteY220" fmla="*/ 2036715 h 2323145"/>
              <a:gd name="connsiteX221" fmla="*/ 2470381 w 11269336"/>
              <a:gd name="connsiteY221" fmla="*/ 2038256 h 2323145"/>
              <a:gd name="connsiteX222" fmla="*/ 2433781 w 11269336"/>
              <a:gd name="connsiteY222" fmla="*/ 2049140 h 2323145"/>
              <a:gd name="connsiteX223" fmla="*/ 2381172 w 11269336"/>
              <a:gd name="connsiteY223" fmla="*/ 2030645 h 2323145"/>
              <a:gd name="connsiteX224" fmla="*/ 2360198 w 11269336"/>
              <a:gd name="connsiteY224" fmla="*/ 2029059 h 2323145"/>
              <a:gd name="connsiteX225" fmla="*/ 2348815 w 11269336"/>
              <a:gd name="connsiteY225" fmla="*/ 2026798 h 2323145"/>
              <a:gd name="connsiteX226" fmla="*/ 2347988 w 11269336"/>
              <a:gd name="connsiteY226" fmla="*/ 2025745 h 2323145"/>
              <a:gd name="connsiteX227" fmla="*/ 2312920 w 11269336"/>
              <a:gd name="connsiteY227" fmla="*/ 2036311 h 2323145"/>
              <a:gd name="connsiteX228" fmla="*/ 2307986 w 11269336"/>
              <a:gd name="connsiteY228" fmla="*/ 2035583 h 2323145"/>
              <a:gd name="connsiteX229" fmla="*/ 2285481 w 11269336"/>
              <a:gd name="connsiteY229" fmla="*/ 2045197 h 2323145"/>
              <a:gd name="connsiteX230" fmla="*/ 2273666 w 11269336"/>
              <a:gd name="connsiteY230" fmla="*/ 2048710 h 2323145"/>
              <a:gd name="connsiteX231" fmla="*/ 2270719 w 11269336"/>
              <a:gd name="connsiteY231" fmla="*/ 2052702 h 2323145"/>
              <a:gd name="connsiteX232" fmla="*/ 2253080 w 11269336"/>
              <a:gd name="connsiteY232" fmla="*/ 2056363 h 2323145"/>
              <a:gd name="connsiteX233" fmla="*/ 2250906 w 11269336"/>
              <a:gd name="connsiteY233" fmla="*/ 2055654 h 2323145"/>
              <a:gd name="connsiteX234" fmla="*/ 2236905 w 11269336"/>
              <a:gd name="connsiteY234" fmla="*/ 2062882 h 2323145"/>
              <a:gd name="connsiteX235" fmla="*/ 2225830 w 11269336"/>
              <a:gd name="connsiteY235" fmla="*/ 2074027 h 2323145"/>
              <a:gd name="connsiteX236" fmla="*/ 2073776 w 11269336"/>
              <a:gd name="connsiteY236" fmla="*/ 2089244 h 2323145"/>
              <a:gd name="connsiteX237" fmla="*/ 1948256 w 11269336"/>
              <a:gd name="connsiteY237" fmla="*/ 2146616 h 2323145"/>
              <a:gd name="connsiteX238" fmla="*/ 1865582 w 11269336"/>
              <a:gd name="connsiteY238" fmla="*/ 2153738 h 2323145"/>
              <a:gd name="connsiteX239" fmla="*/ 1835210 w 11269336"/>
              <a:gd name="connsiteY239" fmla="*/ 2134244 h 2323145"/>
              <a:gd name="connsiteX240" fmla="*/ 1632661 w 11269336"/>
              <a:gd name="connsiteY240" fmla="*/ 2173882 h 2323145"/>
              <a:gd name="connsiteX241" fmla="*/ 1579590 w 11269336"/>
              <a:gd name="connsiteY241" fmla="*/ 2173680 h 2323145"/>
              <a:gd name="connsiteX242" fmla="*/ 1535601 w 11269336"/>
              <a:gd name="connsiteY242" fmla="*/ 2194590 h 2323145"/>
              <a:gd name="connsiteX243" fmla="*/ 1515594 w 11269336"/>
              <a:gd name="connsiteY243" fmla="*/ 2189622 h 2323145"/>
              <a:gd name="connsiteX244" fmla="*/ 1512113 w 11269336"/>
              <a:gd name="connsiteY244" fmla="*/ 2188534 h 2323145"/>
              <a:gd name="connsiteX245" fmla="*/ 1498838 w 11269336"/>
              <a:gd name="connsiteY245" fmla="*/ 2189213 h 2323145"/>
              <a:gd name="connsiteX246" fmla="*/ 1494279 w 11269336"/>
              <a:gd name="connsiteY246" fmla="*/ 2183112 h 2323145"/>
              <a:gd name="connsiteX247" fmla="*/ 1473714 w 11269336"/>
              <a:gd name="connsiteY247" fmla="*/ 2179625 h 2323145"/>
              <a:gd name="connsiteX248" fmla="*/ 1449503 w 11269336"/>
              <a:gd name="connsiteY248" fmla="*/ 2182633 h 2323145"/>
              <a:gd name="connsiteX249" fmla="*/ 1335495 w 11269336"/>
              <a:gd name="connsiteY249" fmla="*/ 2203940 h 2323145"/>
              <a:gd name="connsiteX250" fmla="*/ 1266687 w 11269336"/>
              <a:gd name="connsiteY250" fmla="*/ 2212688 h 2323145"/>
              <a:gd name="connsiteX251" fmla="*/ 1239614 w 11269336"/>
              <a:gd name="connsiteY251" fmla="*/ 2209727 h 2323145"/>
              <a:gd name="connsiteX252" fmla="*/ 1202436 w 11269336"/>
              <a:gd name="connsiteY252" fmla="*/ 2209817 h 2323145"/>
              <a:gd name="connsiteX253" fmla="*/ 1136097 w 11269336"/>
              <a:gd name="connsiteY253" fmla="*/ 2205112 h 2323145"/>
              <a:gd name="connsiteX254" fmla="*/ 1048229 w 11269336"/>
              <a:gd name="connsiteY254" fmla="*/ 2207249 h 2323145"/>
              <a:gd name="connsiteX255" fmla="*/ 988232 w 11269336"/>
              <a:gd name="connsiteY255" fmla="*/ 2235635 h 2323145"/>
              <a:gd name="connsiteX256" fmla="*/ 981959 w 11269336"/>
              <a:gd name="connsiteY256" fmla="*/ 2231607 h 2323145"/>
              <a:gd name="connsiteX257" fmla="*/ 938600 w 11269336"/>
              <a:gd name="connsiteY257" fmla="*/ 2238113 h 2323145"/>
              <a:gd name="connsiteX258" fmla="*/ 791788 w 11269336"/>
              <a:gd name="connsiteY258" fmla="*/ 2293224 h 2323145"/>
              <a:gd name="connsiteX259" fmla="*/ 706914 w 11269336"/>
              <a:gd name="connsiteY259" fmla="*/ 2305046 h 2323145"/>
              <a:gd name="connsiteX260" fmla="*/ 675971 w 11269336"/>
              <a:gd name="connsiteY260" fmla="*/ 2304030 h 2323145"/>
              <a:gd name="connsiteX261" fmla="*/ 624180 w 11269336"/>
              <a:gd name="connsiteY261" fmla="*/ 2302650 h 2323145"/>
              <a:gd name="connsiteX262" fmla="*/ 583453 w 11269336"/>
              <a:gd name="connsiteY262" fmla="*/ 2288788 h 2323145"/>
              <a:gd name="connsiteX263" fmla="*/ 540946 w 11269336"/>
              <a:gd name="connsiteY263" fmla="*/ 2292721 h 2323145"/>
              <a:gd name="connsiteX264" fmla="*/ 533680 w 11269336"/>
              <a:gd name="connsiteY264" fmla="*/ 2310233 h 2323145"/>
              <a:gd name="connsiteX265" fmla="*/ 487366 w 11269336"/>
              <a:gd name="connsiteY265" fmla="*/ 2309053 h 2323145"/>
              <a:gd name="connsiteX266" fmla="*/ 416820 w 11269336"/>
              <a:gd name="connsiteY266" fmla="*/ 2305443 h 2323145"/>
              <a:gd name="connsiteX267" fmla="*/ 376805 w 11269336"/>
              <a:gd name="connsiteY267" fmla="*/ 2307647 h 2323145"/>
              <a:gd name="connsiteX268" fmla="*/ 266777 w 11269336"/>
              <a:gd name="connsiteY268" fmla="*/ 2309012 h 2323145"/>
              <a:gd name="connsiteX269" fmla="*/ 156013 w 11269336"/>
              <a:gd name="connsiteY269" fmla="*/ 2306832 h 2323145"/>
              <a:gd name="connsiteX270" fmla="*/ 87258 w 11269336"/>
              <a:gd name="connsiteY270" fmla="*/ 2285511 h 2323145"/>
              <a:gd name="connsiteX271" fmla="*/ 23798 w 11269336"/>
              <a:gd name="connsiteY271" fmla="*/ 2281822 h 2323145"/>
              <a:gd name="connsiteX272" fmla="*/ 0 w 11269336"/>
              <a:gd name="connsiteY272" fmla="*/ 2285369 h 2323145"/>
              <a:gd name="connsiteX273" fmla="*/ 0 w 11269336"/>
              <a:gd name="connsiteY27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092476 w 11269336"/>
              <a:gd name="connsiteY139" fmla="*/ 2100737 h 2323145"/>
              <a:gd name="connsiteX140" fmla="*/ 5060738 w 11269336"/>
              <a:gd name="connsiteY140" fmla="*/ 208327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60738 w 11269336"/>
              <a:gd name="connsiteY140" fmla="*/ 208327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320348 w 11269336"/>
              <a:gd name="connsiteY185" fmla="*/ 2130191 h 2323145"/>
              <a:gd name="connsiteX186" fmla="*/ 3170922 w 11269336"/>
              <a:gd name="connsiteY186" fmla="*/ 2115957 h 2323145"/>
              <a:gd name="connsiteX187" fmla="*/ 3156256 w 11269336"/>
              <a:gd name="connsiteY187" fmla="*/ 2124773 h 2323145"/>
              <a:gd name="connsiteX188" fmla="*/ 3140298 w 11269336"/>
              <a:gd name="connsiteY188" fmla="*/ 2129182 h 2323145"/>
              <a:gd name="connsiteX189" fmla="*/ 3138514 w 11269336"/>
              <a:gd name="connsiteY189" fmla="*/ 2128069 h 2323145"/>
              <a:gd name="connsiteX190" fmla="*/ 3120467 w 11269336"/>
              <a:gd name="connsiteY190" fmla="*/ 2128281 h 2323145"/>
              <a:gd name="connsiteX191" fmla="*/ 3116175 w 11269336"/>
              <a:gd name="connsiteY191" fmla="*/ 2131633 h 2323145"/>
              <a:gd name="connsiteX192" fmla="*/ 3103685 w 11269336"/>
              <a:gd name="connsiteY192" fmla="*/ 2132814 h 2323145"/>
              <a:gd name="connsiteX193" fmla="*/ 3078794 w 11269336"/>
              <a:gd name="connsiteY193" fmla="*/ 2137935 h 2323145"/>
              <a:gd name="connsiteX194" fmla="*/ 3074407 w 11269336"/>
              <a:gd name="connsiteY194" fmla="*/ 2136274 h 2323145"/>
              <a:gd name="connsiteX195" fmla="*/ 3037285 w 11269336"/>
              <a:gd name="connsiteY195" fmla="*/ 2139919 h 2323145"/>
              <a:gd name="connsiteX196" fmla="*/ 3036901 w 11269336"/>
              <a:gd name="connsiteY196" fmla="*/ 2138726 h 2323145"/>
              <a:gd name="connsiteX197" fmla="*/ 3026996 w 11269336"/>
              <a:gd name="connsiteY197" fmla="*/ 2134322 h 2323145"/>
              <a:gd name="connsiteX198" fmla="*/ 3007772 w 11269336"/>
              <a:gd name="connsiteY198" fmla="*/ 2128742 h 2323145"/>
              <a:gd name="connsiteX199" fmla="*/ 2965030 w 11269336"/>
              <a:gd name="connsiteY199" fmla="*/ 2100494 h 2323145"/>
              <a:gd name="connsiteX200" fmla="*/ 2926342 w 11269336"/>
              <a:gd name="connsiteY200" fmla="*/ 2104155 h 2323145"/>
              <a:gd name="connsiteX201" fmla="*/ 2918608 w 11269336"/>
              <a:gd name="connsiteY201" fmla="*/ 2104215 h 2323145"/>
              <a:gd name="connsiteX202" fmla="*/ 2918475 w 11269336"/>
              <a:gd name="connsiteY202" fmla="*/ 2103937 h 2323145"/>
              <a:gd name="connsiteX203" fmla="*/ 2910360 w 11269336"/>
              <a:gd name="connsiteY203" fmla="*/ 2103444 h 2323145"/>
              <a:gd name="connsiteX204" fmla="*/ 2904507 w 11269336"/>
              <a:gd name="connsiteY204" fmla="*/ 2104326 h 2323145"/>
              <a:gd name="connsiteX205" fmla="*/ 2889503 w 11269336"/>
              <a:gd name="connsiteY205" fmla="*/ 2104443 h 2323145"/>
              <a:gd name="connsiteX206" fmla="*/ 2884480 w 11269336"/>
              <a:gd name="connsiteY206" fmla="*/ 2102626 h 2323145"/>
              <a:gd name="connsiteX207" fmla="*/ 2882689 w 11269336"/>
              <a:gd name="connsiteY207" fmla="*/ 2099228 h 2323145"/>
              <a:gd name="connsiteX208" fmla="*/ 2881291 w 11269336"/>
              <a:gd name="connsiteY208" fmla="*/ 2099618 h 2323145"/>
              <a:gd name="connsiteX209" fmla="*/ 2853979 w 11269336"/>
              <a:gd name="connsiteY209" fmla="*/ 2090388 h 2323145"/>
              <a:gd name="connsiteX210" fmla="*/ 2791790 w 11269336"/>
              <a:gd name="connsiteY210" fmla="*/ 2080332 h 2323145"/>
              <a:gd name="connsiteX211" fmla="*/ 2755844 w 11269336"/>
              <a:gd name="connsiteY211" fmla="*/ 2078874 h 2323145"/>
              <a:gd name="connsiteX212" fmla="*/ 2657742 w 11269336"/>
              <a:gd name="connsiteY212" fmla="*/ 2070179 h 2323145"/>
              <a:gd name="connsiteX213" fmla="*/ 2559549 w 11269336"/>
              <a:gd name="connsiteY213" fmla="*/ 2057873 h 2323145"/>
              <a:gd name="connsiteX214" fmla="*/ 2512054 w 11269336"/>
              <a:gd name="connsiteY214" fmla="*/ 2031671 h 2323145"/>
              <a:gd name="connsiteX215" fmla="*/ 2506437 w 11269336"/>
              <a:gd name="connsiteY215" fmla="*/ 2030918 h 2323145"/>
              <a:gd name="connsiteX216" fmla="*/ 2491752 w 11269336"/>
              <a:gd name="connsiteY216" fmla="*/ 2033906 h 2323145"/>
              <a:gd name="connsiteX217" fmla="*/ 2486338 w 11269336"/>
              <a:gd name="connsiteY217" fmla="*/ 2035862 h 2323145"/>
              <a:gd name="connsiteX218" fmla="*/ 2478186 w 11269336"/>
              <a:gd name="connsiteY218" fmla="*/ 2036953 h 2323145"/>
              <a:gd name="connsiteX219" fmla="*/ 2477950 w 11269336"/>
              <a:gd name="connsiteY219" fmla="*/ 2036715 h 2323145"/>
              <a:gd name="connsiteX220" fmla="*/ 2470381 w 11269336"/>
              <a:gd name="connsiteY220" fmla="*/ 2038256 h 2323145"/>
              <a:gd name="connsiteX221" fmla="*/ 2433781 w 11269336"/>
              <a:gd name="connsiteY221" fmla="*/ 2049140 h 2323145"/>
              <a:gd name="connsiteX222" fmla="*/ 2381172 w 11269336"/>
              <a:gd name="connsiteY222" fmla="*/ 2030645 h 2323145"/>
              <a:gd name="connsiteX223" fmla="*/ 2360198 w 11269336"/>
              <a:gd name="connsiteY223" fmla="*/ 2029059 h 2323145"/>
              <a:gd name="connsiteX224" fmla="*/ 2348815 w 11269336"/>
              <a:gd name="connsiteY224" fmla="*/ 2026798 h 2323145"/>
              <a:gd name="connsiteX225" fmla="*/ 2347988 w 11269336"/>
              <a:gd name="connsiteY225" fmla="*/ 2025745 h 2323145"/>
              <a:gd name="connsiteX226" fmla="*/ 2312920 w 11269336"/>
              <a:gd name="connsiteY226" fmla="*/ 2036311 h 2323145"/>
              <a:gd name="connsiteX227" fmla="*/ 2307986 w 11269336"/>
              <a:gd name="connsiteY227" fmla="*/ 2035583 h 2323145"/>
              <a:gd name="connsiteX228" fmla="*/ 2285481 w 11269336"/>
              <a:gd name="connsiteY228" fmla="*/ 2045197 h 2323145"/>
              <a:gd name="connsiteX229" fmla="*/ 2273666 w 11269336"/>
              <a:gd name="connsiteY229" fmla="*/ 2048710 h 2323145"/>
              <a:gd name="connsiteX230" fmla="*/ 2270719 w 11269336"/>
              <a:gd name="connsiteY230" fmla="*/ 2052702 h 2323145"/>
              <a:gd name="connsiteX231" fmla="*/ 2253080 w 11269336"/>
              <a:gd name="connsiteY231" fmla="*/ 2056363 h 2323145"/>
              <a:gd name="connsiteX232" fmla="*/ 2250906 w 11269336"/>
              <a:gd name="connsiteY232" fmla="*/ 2055654 h 2323145"/>
              <a:gd name="connsiteX233" fmla="*/ 2236905 w 11269336"/>
              <a:gd name="connsiteY233" fmla="*/ 2062882 h 2323145"/>
              <a:gd name="connsiteX234" fmla="*/ 2225830 w 11269336"/>
              <a:gd name="connsiteY234" fmla="*/ 2074027 h 2323145"/>
              <a:gd name="connsiteX235" fmla="*/ 2073776 w 11269336"/>
              <a:gd name="connsiteY235" fmla="*/ 2089244 h 2323145"/>
              <a:gd name="connsiteX236" fmla="*/ 1948256 w 11269336"/>
              <a:gd name="connsiteY236" fmla="*/ 2146616 h 2323145"/>
              <a:gd name="connsiteX237" fmla="*/ 1865582 w 11269336"/>
              <a:gd name="connsiteY237" fmla="*/ 2153738 h 2323145"/>
              <a:gd name="connsiteX238" fmla="*/ 1835210 w 11269336"/>
              <a:gd name="connsiteY238" fmla="*/ 2134244 h 2323145"/>
              <a:gd name="connsiteX239" fmla="*/ 1632661 w 11269336"/>
              <a:gd name="connsiteY239" fmla="*/ 2173882 h 2323145"/>
              <a:gd name="connsiteX240" fmla="*/ 1579590 w 11269336"/>
              <a:gd name="connsiteY240" fmla="*/ 2173680 h 2323145"/>
              <a:gd name="connsiteX241" fmla="*/ 1535601 w 11269336"/>
              <a:gd name="connsiteY241" fmla="*/ 2194590 h 2323145"/>
              <a:gd name="connsiteX242" fmla="*/ 1515594 w 11269336"/>
              <a:gd name="connsiteY242" fmla="*/ 2189622 h 2323145"/>
              <a:gd name="connsiteX243" fmla="*/ 1512113 w 11269336"/>
              <a:gd name="connsiteY243" fmla="*/ 2188534 h 2323145"/>
              <a:gd name="connsiteX244" fmla="*/ 1498838 w 11269336"/>
              <a:gd name="connsiteY244" fmla="*/ 2189213 h 2323145"/>
              <a:gd name="connsiteX245" fmla="*/ 1494279 w 11269336"/>
              <a:gd name="connsiteY245" fmla="*/ 2183112 h 2323145"/>
              <a:gd name="connsiteX246" fmla="*/ 1473714 w 11269336"/>
              <a:gd name="connsiteY246" fmla="*/ 2179625 h 2323145"/>
              <a:gd name="connsiteX247" fmla="*/ 1449503 w 11269336"/>
              <a:gd name="connsiteY247" fmla="*/ 2182633 h 2323145"/>
              <a:gd name="connsiteX248" fmla="*/ 1335495 w 11269336"/>
              <a:gd name="connsiteY248" fmla="*/ 2203940 h 2323145"/>
              <a:gd name="connsiteX249" fmla="*/ 1266687 w 11269336"/>
              <a:gd name="connsiteY249" fmla="*/ 2212688 h 2323145"/>
              <a:gd name="connsiteX250" fmla="*/ 1239614 w 11269336"/>
              <a:gd name="connsiteY250" fmla="*/ 2209727 h 2323145"/>
              <a:gd name="connsiteX251" fmla="*/ 1202436 w 11269336"/>
              <a:gd name="connsiteY251" fmla="*/ 2209817 h 2323145"/>
              <a:gd name="connsiteX252" fmla="*/ 1136097 w 11269336"/>
              <a:gd name="connsiteY252" fmla="*/ 2205112 h 2323145"/>
              <a:gd name="connsiteX253" fmla="*/ 1048229 w 11269336"/>
              <a:gd name="connsiteY253" fmla="*/ 2207249 h 2323145"/>
              <a:gd name="connsiteX254" fmla="*/ 988232 w 11269336"/>
              <a:gd name="connsiteY254" fmla="*/ 2235635 h 2323145"/>
              <a:gd name="connsiteX255" fmla="*/ 981959 w 11269336"/>
              <a:gd name="connsiteY255" fmla="*/ 2231607 h 2323145"/>
              <a:gd name="connsiteX256" fmla="*/ 938600 w 11269336"/>
              <a:gd name="connsiteY256" fmla="*/ 2238113 h 2323145"/>
              <a:gd name="connsiteX257" fmla="*/ 791788 w 11269336"/>
              <a:gd name="connsiteY257" fmla="*/ 2293224 h 2323145"/>
              <a:gd name="connsiteX258" fmla="*/ 706914 w 11269336"/>
              <a:gd name="connsiteY258" fmla="*/ 2305046 h 2323145"/>
              <a:gd name="connsiteX259" fmla="*/ 675971 w 11269336"/>
              <a:gd name="connsiteY259" fmla="*/ 2304030 h 2323145"/>
              <a:gd name="connsiteX260" fmla="*/ 624180 w 11269336"/>
              <a:gd name="connsiteY260" fmla="*/ 2302650 h 2323145"/>
              <a:gd name="connsiteX261" fmla="*/ 583453 w 11269336"/>
              <a:gd name="connsiteY261" fmla="*/ 2288788 h 2323145"/>
              <a:gd name="connsiteX262" fmla="*/ 540946 w 11269336"/>
              <a:gd name="connsiteY262" fmla="*/ 2292721 h 2323145"/>
              <a:gd name="connsiteX263" fmla="*/ 533680 w 11269336"/>
              <a:gd name="connsiteY263" fmla="*/ 2310233 h 2323145"/>
              <a:gd name="connsiteX264" fmla="*/ 487366 w 11269336"/>
              <a:gd name="connsiteY264" fmla="*/ 2309053 h 2323145"/>
              <a:gd name="connsiteX265" fmla="*/ 416820 w 11269336"/>
              <a:gd name="connsiteY265" fmla="*/ 2305443 h 2323145"/>
              <a:gd name="connsiteX266" fmla="*/ 376805 w 11269336"/>
              <a:gd name="connsiteY266" fmla="*/ 2307647 h 2323145"/>
              <a:gd name="connsiteX267" fmla="*/ 266777 w 11269336"/>
              <a:gd name="connsiteY267" fmla="*/ 2309012 h 2323145"/>
              <a:gd name="connsiteX268" fmla="*/ 156013 w 11269336"/>
              <a:gd name="connsiteY268" fmla="*/ 2306832 h 2323145"/>
              <a:gd name="connsiteX269" fmla="*/ 87258 w 11269336"/>
              <a:gd name="connsiteY269" fmla="*/ 2285511 h 2323145"/>
              <a:gd name="connsiteX270" fmla="*/ 23798 w 11269336"/>
              <a:gd name="connsiteY270" fmla="*/ 2281822 h 2323145"/>
              <a:gd name="connsiteX271" fmla="*/ 0 w 11269336"/>
              <a:gd name="connsiteY271" fmla="*/ 2285369 h 2323145"/>
              <a:gd name="connsiteX272" fmla="*/ 0 w 11269336"/>
              <a:gd name="connsiteY27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460591 w 11269336"/>
              <a:gd name="connsiteY184" fmla="*/ 2097951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1048229 w 11269336"/>
              <a:gd name="connsiteY252" fmla="*/ 2207249 h 2323145"/>
              <a:gd name="connsiteX253" fmla="*/ 988232 w 11269336"/>
              <a:gd name="connsiteY253" fmla="*/ 2235635 h 2323145"/>
              <a:gd name="connsiteX254" fmla="*/ 981959 w 11269336"/>
              <a:gd name="connsiteY254" fmla="*/ 2231607 h 2323145"/>
              <a:gd name="connsiteX255" fmla="*/ 938600 w 11269336"/>
              <a:gd name="connsiteY255" fmla="*/ 2238113 h 2323145"/>
              <a:gd name="connsiteX256" fmla="*/ 791788 w 11269336"/>
              <a:gd name="connsiteY256" fmla="*/ 2293224 h 2323145"/>
              <a:gd name="connsiteX257" fmla="*/ 706914 w 11269336"/>
              <a:gd name="connsiteY257" fmla="*/ 2305046 h 2323145"/>
              <a:gd name="connsiteX258" fmla="*/ 675971 w 11269336"/>
              <a:gd name="connsiteY258" fmla="*/ 2304030 h 2323145"/>
              <a:gd name="connsiteX259" fmla="*/ 624180 w 11269336"/>
              <a:gd name="connsiteY259" fmla="*/ 2302650 h 2323145"/>
              <a:gd name="connsiteX260" fmla="*/ 583453 w 11269336"/>
              <a:gd name="connsiteY260" fmla="*/ 2288788 h 2323145"/>
              <a:gd name="connsiteX261" fmla="*/ 540946 w 11269336"/>
              <a:gd name="connsiteY261" fmla="*/ 2292721 h 2323145"/>
              <a:gd name="connsiteX262" fmla="*/ 533680 w 11269336"/>
              <a:gd name="connsiteY262" fmla="*/ 2310233 h 2323145"/>
              <a:gd name="connsiteX263" fmla="*/ 487366 w 11269336"/>
              <a:gd name="connsiteY263" fmla="*/ 2309053 h 2323145"/>
              <a:gd name="connsiteX264" fmla="*/ 416820 w 11269336"/>
              <a:gd name="connsiteY264" fmla="*/ 2305443 h 2323145"/>
              <a:gd name="connsiteX265" fmla="*/ 376805 w 11269336"/>
              <a:gd name="connsiteY265" fmla="*/ 2307647 h 2323145"/>
              <a:gd name="connsiteX266" fmla="*/ 266777 w 11269336"/>
              <a:gd name="connsiteY266" fmla="*/ 2309012 h 2323145"/>
              <a:gd name="connsiteX267" fmla="*/ 156013 w 11269336"/>
              <a:gd name="connsiteY267" fmla="*/ 2306832 h 2323145"/>
              <a:gd name="connsiteX268" fmla="*/ 87258 w 11269336"/>
              <a:gd name="connsiteY268" fmla="*/ 2285511 h 2323145"/>
              <a:gd name="connsiteX269" fmla="*/ 23798 w 11269336"/>
              <a:gd name="connsiteY269" fmla="*/ 2281822 h 2323145"/>
              <a:gd name="connsiteX270" fmla="*/ 0 w 11269336"/>
              <a:gd name="connsiteY270" fmla="*/ 2285369 h 2323145"/>
              <a:gd name="connsiteX271" fmla="*/ 0 w 11269336"/>
              <a:gd name="connsiteY27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1048229 w 11269336"/>
              <a:gd name="connsiteY252" fmla="*/ 2207249 h 2323145"/>
              <a:gd name="connsiteX253" fmla="*/ 988232 w 11269336"/>
              <a:gd name="connsiteY253" fmla="*/ 2235635 h 2323145"/>
              <a:gd name="connsiteX254" fmla="*/ 981959 w 11269336"/>
              <a:gd name="connsiteY254" fmla="*/ 2231607 h 2323145"/>
              <a:gd name="connsiteX255" fmla="*/ 938600 w 11269336"/>
              <a:gd name="connsiteY255" fmla="*/ 2238113 h 2323145"/>
              <a:gd name="connsiteX256" fmla="*/ 791788 w 11269336"/>
              <a:gd name="connsiteY256" fmla="*/ 2293224 h 2323145"/>
              <a:gd name="connsiteX257" fmla="*/ 706914 w 11269336"/>
              <a:gd name="connsiteY257" fmla="*/ 2305046 h 2323145"/>
              <a:gd name="connsiteX258" fmla="*/ 675971 w 11269336"/>
              <a:gd name="connsiteY258" fmla="*/ 2304030 h 2323145"/>
              <a:gd name="connsiteX259" fmla="*/ 624180 w 11269336"/>
              <a:gd name="connsiteY259" fmla="*/ 2302650 h 2323145"/>
              <a:gd name="connsiteX260" fmla="*/ 583453 w 11269336"/>
              <a:gd name="connsiteY260" fmla="*/ 2288788 h 2323145"/>
              <a:gd name="connsiteX261" fmla="*/ 540946 w 11269336"/>
              <a:gd name="connsiteY261" fmla="*/ 2292721 h 2323145"/>
              <a:gd name="connsiteX262" fmla="*/ 533680 w 11269336"/>
              <a:gd name="connsiteY262" fmla="*/ 2310233 h 2323145"/>
              <a:gd name="connsiteX263" fmla="*/ 487366 w 11269336"/>
              <a:gd name="connsiteY263" fmla="*/ 2309053 h 2323145"/>
              <a:gd name="connsiteX264" fmla="*/ 416820 w 11269336"/>
              <a:gd name="connsiteY264" fmla="*/ 2305443 h 2323145"/>
              <a:gd name="connsiteX265" fmla="*/ 376805 w 11269336"/>
              <a:gd name="connsiteY265" fmla="*/ 2307647 h 2323145"/>
              <a:gd name="connsiteX266" fmla="*/ 266777 w 11269336"/>
              <a:gd name="connsiteY266" fmla="*/ 2309012 h 2323145"/>
              <a:gd name="connsiteX267" fmla="*/ 156013 w 11269336"/>
              <a:gd name="connsiteY267" fmla="*/ 2306832 h 2323145"/>
              <a:gd name="connsiteX268" fmla="*/ 87258 w 11269336"/>
              <a:gd name="connsiteY268" fmla="*/ 2285511 h 2323145"/>
              <a:gd name="connsiteX269" fmla="*/ 23798 w 11269336"/>
              <a:gd name="connsiteY269" fmla="*/ 2281822 h 2323145"/>
              <a:gd name="connsiteX270" fmla="*/ 0 w 11269336"/>
              <a:gd name="connsiteY270" fmla="*/ 2285369 h 2323145"/>
              <a:gd name="connsiteX271" fmla="*/ 0 w 11269336"/>
              <a:gd name="connsiteY27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335495 w 11269336"/>
              <a:gd name="connsiteY247" fmla="*/ 2203940 h 2323145"/>
              <a:gd name="connsiteX248" fmla="*/ 1266687 w 11269336"/>
              <a:gd name="connsiteY248" fmla="*/ 2212688 h 2323145"/>
              <a:gd name="connsiteX249" fmla="*/ 1239614 w 11269336"/>
              <a:gd name="connsiteY249" fmla="*/ 2209727 h 2323145"/>
              <a:gd name="connsiteX250" fmla="*/ 1202436 w 11269336"/>
              <a:gd name="connsiteY250" fmla="*/ 2209817 h 2323145"/>
              <a:gd name="connsiteX251" fmla="*/ 1136097 w 11269336"/>
              <a:gd name="connsiteY251" fmla="*/ 2205112 h 2323145"/>
              <a:gd name="connsiteX252" fmla="*/ 988232 w 11269336"/>
              <a:gd name="connsiteY252" fmla="*/ 2235635 h 2323145"/>
              <a:gd name="connsiteX253" fmla="*/ 981959 w 11269336"/>
              <a:gd name="connsiteY253" fmla="*/ 2231607 h 2323145"/>
              <a:gd name="connsiteX254" fmla="*/ 938600 w 11269336"/>
              <a:gd name="connsiteY254" fmla="*/ 2238113 h 2323145"/>
              <a:gd name="connsiteX255" fmla="*/ 791788 w 11269336"/>
              <a:gd name="connsiteY255" fmla="*/ 2293224 h 2323145"/>
              <a:gd name="connsiteX256" fmla="*/ 706914 w 11269336"/>
              <a:gd name="connsiteY256" fmla="*/ 2305046 h 2323145"/>
              <a:gd name="connsiteX257" fmla="*/ 675971 w 11269336"/>
              <a:gd name="connsiteY257" fmla="*/ 2304030 h 2323145"/>
              <a:gd name="connsiteX258" fmla="*/ 624180 w 11269336"/>
              <a:gd name="connsiteY258" fmla="*/ 2302650 h 2323145"/>
              <a:gd name="connsiteX259" fmla="*/ 583453 w 11269336"/>
              <a:gd name="connsiteY259" fmla="*/ 2288788 h 2323145"/>
              <a:gd name="connsiteX260" fmla="*/ 540946 w 11269336"/>
              <a:gd name="connsiteY260" fmla="*/ 2292721 h 2323145"/>
              <a:gd name="connsiteX261" fmla="*/ 533680 w 11269336"/>
              <a:gd name="connsiteY261" fmla="*/ 2310233 h 2323145"/>
              <a:gd name="connsiteX262" fmla="*/ 487366 w 11269336"/>
              <a:gd name="connsiteY262" fmla="*/ 2309053 h 2323145"/>
              <a:gd name="connsiteX263" fmla="*/ 416820 w 11269336"/>
              <a:gd name="connsiteY263" fmla="*/ 2305443 h 2323145"/>
              <a:gd name="connsiteX264" fmla="*/ 376805 w 11269336"/>
              <a:gd name="connsiteY264" fmla="*/ 2307647 h 2323145"/>
              <a:gd name="connsiteX265" fmla="*/ 266777 w 11269336"/>
              <a:gd name="connsiteY265" fmla="*/ 2309012 h 2323145"/>
              <a:gd name="connsiteX266" fmla="*/ 156013 w 11269336"/>
              <a:gd name="connsiteY266" fmla="*/ 2306832 h 2323145"/>
              <a:gd name="connsiteX267" fmla="*/ 87258 w 11269336"/>
              <a:gd name="connsiteY267" fmla="*/ 2285511 h 2323145"/>
              <a:gd name="connsiteX268" fmla="*/ 23798 w 11269336"/>
              <a:gd name="connsiteY268" fmla="*/ 2281822 h 2323145"/>
              <a:gd name="connsiteX269" fmla="*/ 0 w 11269336"/>
              <a:gd name="connsiteY269" fmla="*/ 2285369 h 2323145"/>
              <a:gd name="connsiteX270" fmla="*/ 0 w 11269336"/>
              <a:gd name="connsiteY270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218531 w 11269336"/>
              <a:gd name="connsiteY54" fmla="*/ 1107622 h 2323145"/>
              <a:gd name="connsiteX55" fmla="*/ 8197391 w 11269336"/>
              <a:gd name="connsiteY55" fmla="*/ 1107746 h 2323145"/>
              <a:gd name="connsiteX56" fmla="*/ 8081474 w 11269336"/>
              <a:gd name="connsiteY56" fmla="*/ 1130125 h 2323145"/>
              <a:gd name="connsiteX57" fmla="*/ 8053585 w 11269336"/>
              <a:gd name="connsiteY57" fmla="*/ 1129169 h 2323145"/>
              <a:gd name="connsiteX58" fmla="*/ 8038422 w 11269336"/>
              <a:gd name="connsiteY58" fmla="*/ 1119092 h 2323145"/>
              <a:gd name="connsiteX59" fmla="*/ 8029450 w 11269336"/>
              <a:gd name="connsiteY59" fmla="*/ 1125592 h 2323145"/>
              <a:gd name="connsiteX60" fmla="*/ 7959552 w 11269336"/>
              <a:gd name="connsiteY60" fmla="*/ 1140188 h 2323145"/>
              <a:gd name="connsiteX61" fmla="*/ 7914188 w 11269336"/>
              <a:gd name="connsiteY61" fmla="*/ 1150862 h 2323145"/>
              <a:gd name="connsiteX62" fmla="*/ 7914918 w 11269336"/>
              <a:gd name="connsiteY62" fmla="*/ 1168758 h 2323145"/>
              <a:gd name="connsiteX63" fmla="*/ 7875510 w 11269336"/>
              <a:gd name="connsiteY63" fmla="*/ 1183153 h 2323145"/>
              <a:gd name="connsiteX64" fmla="*/ 7829932 w 11269336"/>
              <a:gd name="connsiteY64" fmla="*/ 1180782 h 2323145"/>
              <a:gd name="connsiteX65" fmla="*/ 7779182 w 11269336"/>
              <a:gd name="connsiteY65" fmla="*/ 1192665 h 2323145"/>
              <a:gd name="connsiteX66" fmla="*/ 7748774 w 11269336"/>
              <a:gd name="connsiteY66" fmla="*/ 1199586 h 2323145"/>
              <a:gd name="connsiteX67" fmla="*/ 7671846 w 11269336"/>
              <a:gd name="connsiteY67" fmla="*/ 1231966 h 2323145"/>
              <a:gd name="connsiteX68" fmla="*/ 7554146 w 11269336"/>
              <a:gd name="connsiteY68" fmla="*/ 1319748 h 2323145"/>
              <a:gd name="connsiteX69" fmla="*/ 7515052 w 11269336"/>
              <a:gd name="connsiteY69" fmla="*/ 1336718 h 2323145"/>
              <a:gd name="connsiteX70" fmla="*/ 7507193 w 11269336"/>
              <a:gd name="connsiteY70" fmla="*/ 1334617 h 2323145"/>
              <a:gd name="connsiteX71" fmla="*/ 7461694 w 11269336"/>
              <a:gd name="connsiteY71" fmla="*/ 1375866 h 2323145"/>
              <a:gd name="connsiteX72" fmla="*/ 7377571 w 11269336"/>
              <a:gd name="connsiteY72" fmla="*/ 1400128 h 2323145"/>
              <a:gd name="connsiteX73" fmla="*/ 7311261 w 11269336"/>
              <a:gd name="connsiteY73" fmla="*/ 1412652 h 2323145"/>
              <a:gd name="connsiteX74" fmla="*/ 7275307 w 11269336"/>
              <a:gd name="connsiteY74" fmla="*/ 1422171 h 2323145"/>
              <a:gd name="connsiteX75" fmla="*/ 7247783 w 11269336"/>
              <a:gd name="connsiteY75" fmla="*/ 1426330 h 2323145"/>
              <a:gd name="connsiteX76" fmla="*/ 7185047 w 11269336"/>
              <a:gd name="connsiteY76" fmla="*/ 1451812 h 2323145"/>
              <a:gd name="connsiteX77" fmla="*/ 7084117 w 11269336"/>
              <a:gd name="connsiteY77" fmla="*/ 1500281 h 2323145"/>
              <a:gd name="connsiteX78" fmla="*/ 7062011 w 11269336"/>
              <a:gd name="connsiteY78" fmla="*/ 1509183 h 2323145"/>
              <a:gd name="connsiteX79" fmla="*/ 7040555 w 11269336"/>
              <a:gd name="connsiteY79" fmla="*/ 1511207 h 2323145"/>
              <a:gd name="connsiteX80" fmla="*/ 7033438 w 11269336"/>
              <a:gd name="connsiteY80" fmla="*/ 1506772 h 2323145"/>
              <a:gd name="connsiteX81" fmla="*/ 7020886 w 11269336"/>
              <a:gd name="connsiteY81" fmla="*/ 1510764 h 2323145"/>
              <a:gd name="connsiteX82" fmla="*/ 7017033 w 11269336"/>
              <a:gd name="connsiteY82" fmla="*/ 1510650 h 2323145"/>
              <a:gd name="connsiteX83" fmla="*/ 6995460 w 11269336"/>
              <a:gd name="connsiteY83" fmla="*/ 1511173 h 2323145"/>
              <a:gd name="connsiteX84" fmla="*/ 6962144 w 11269336"/>
              <a:gd name="connsiteY84" fmla="*/ 1541508 h 2323145"/>
              <a:gd name="connsiteX85" fmla="*/ 6910674 w 11269336"/>
              <a:gd name="connsiteY85" fmla="*/ 1554793 h 2323145"/>
              <a:gd name="connsiteX86" fmla="*/ 6732152 w 11269336"/>
              <a:gd name="connsiteY86" fmla="*/ 1642538 h 2323145"/>
              <a:gd name="connsiteX87" fmla="*/ 6694106 w 11269336"/>
              <a:gd name="connsiteY87" fmla="*/ 1632377 h 2323145"/>
              <a:gd name="connsiteX88" fmla="*/ 6617223 w 11269336"/>
              <a:gd name="connsiteY88" fmla="*/ 1659889 h 2323145"/>
              <a:gd name="connsiteX89" fmla="*/ 6521138 w 11269336"/>
              <a:gd name="connsiteY89" fmla="*/ 1744340 h 2323145"/>
              <a:gd name="connsiteX90" fmla="*/ 6380677 w 11269336"/>
              <a:gd name="connsiteY90" fmla="*/ 1796883 h 2323145"/>
              <a:gd name="connsiteX91" fmla="*/ 6374897 w 11269336"/>
              <a:gd name="connsiteY91" fmla="*/ 1809910 h 2323145"/>
              <a:gd name="connsiteX92" fmla="*/ 6364545 w 11269336"/>
              <a:gd name="connsiteY92" fmla="*/ 1820090 h 2323145"/>
              <a:gd name="connsiteX93" fmla="*/ 6362126 w 11269336"/>
              <a:gd name="connsiteY93" fmla="*/ 1819991 h 2323145"/>
              <a:gd name="connsiteX94" fmla="*/ 6346673 w 11269336"/>
              <a:gd name="connsiteY94" fmla="*/ 1827824 h 2323145"/>
              <a:gd name="connsiteX95" fmla="*/ 6345588 w 11269336"/>
              <a:gd name="connsiteY95" fmla="*/ 1832232 h 2323145"/>
              <a:gd name="connsiteX96" fmla="*/ 6335708 w 11269336"/>
              <a:gd name="connsiteY96" fmla="*/ 1838451 h 2323145"/>
              <a:gd name="connsiteX97" fmla="*/ 6318182 w 11269336"/>
              <a:gd name="connsiteY97" fmla="*/ 1852975 h 2323145"/>
              <a:gd name="connsiteX98" fmla="*/ 6313084 w 11269336"/>
              <a:gd name="connsiteY98" fmla="*/ 1853561 h 2323145"/>
              <a:gd name="connsiteX99" fmla="*/ 6283816 w 11269336"/>
              <a:gd name="connsiteY99" fmla="*/ 1872148 h 2323145"/>
              <a:gd name="connsiteX100" fmla="*/ 6282550 w 11269336"/>
              <a:gd name="connsiteY100" fmla="*/ 1871392 h 2323145"/>
              <a:gd name="connsiteX101" fmla="*/ 6270527 w 11269336"/>
              <a:gd name="connsiteY101" fmla="*/ 1872208 h 2323145"/>
              <a:gd name="connsiteX102" fmla="*/ 6249518 w 11269336"/>
              <a:gd name="connsiteY102" fmla="*/ 1876079 h 2323145"/>
              <a:gd name="connsiteX103" fmla="*/ 6190386 w 11269336"/>
              <a:gd name="connsiteY103" fmla="*/ 1872478 h 2323145"/>
              <a:gd name="connsiteX104" fmla="*/ 6159777 w 11269336"/>
              <a:gd name="connsiteY104" fmla="*/ 1891745 h 2323145"/>
              <a:gd name="connsiteX105" fmla="*/ 6153131 w 11269336"/>
              <a:gd name="connsiteY105" fmla="*/ 1895079 h 2323145"/>
              <a:gd name="connsiteX106" fmla="*/ 6152798 w 11269336"/>
              <a:gd name="connsiteY106" fmla="*/ 1894920 h 2323145"/>
              <a:gd name="connsiteX107" fmla="*/ 6145388 w 11269336"/>
              <a:gd name="connsiteY107" fmla="*/ 1897990 h 2323145"/>
              <a:gd name="connsiteX108" fmla="*/ 6141014 w 11269336"/>
              <a:gd name="connsiteY108" fmla="*/ 1901155 h 2323145"/>
              <a:gd name="connsiteX109" fmla="*/ 6128122 w 11269336"/>
              <a:gd name="connsiteY109" fmla="*/ 1907623 h 2323145"/>
              <a:gd name="connsiteX110" fmla="*/ 6122351 w 11269336"/>
              <a:gd name="connsiteY110" fmla="*/ 1908359 h 2323145"/>
              <a:gd name="connsiteX111" fmla="*/ 6064750 w 11269336"/>
              <a:gd name="connsiteY111" fmla="*/ 1896394 h 2323145"/>
              <a:gd name="connsiteX112" fmla="*/ 5964230 w 11269336"/>
              <a:gd name="connsiteY112" fmla="*/ 1910038 h 2323145"/>
              <a:gd name="connsiteX113" fmla="*/ 5865399 w 11269336"/>
              <a:gd name="connsiteY113" fmla="*/ 1926966 h 2323145"/>
              <a:gd name="connsiteX114" fmla="*/ 5829951 w 11269336"/>
              <a:gd name="connsiteY114" fmla="*/ 1934755 h 2323145"/>
              <a:gd name="connsiteX115" fmla="*/ 5765285 w 11269336"/>
              <a:gd name="connsiteY115" fmla="*/ 1941322 h 2323145"/>
              <a:gd name="connsiteX116" fmla="*/ 5734750 w 11269336"/>
              <a:gd name="connsiteY116" fmla="*/ 1939793 h 2323145"/>
              <a:gd name="connsiteX117" fmla="*/ 5733569 w 11269336"/>
              <a:gd name="connsiteY117" fmla="*/ 1940505 h 2323145"/>
              <a:gd name="connsiteX118" fmla="*/ 5730329 w 11269336"/>
              <a:gd name="connsiteY118" fmla="*/ 1937845 h 2323145"/>
              <a:gd name="connsiteX119" fmla="*/ 5724661 w 11269336"/>
              <a:gd name="connsiteY119" fmla="*/ 1937455 h 2323145"/>
              <a:gd name="connsiteX120" fmla="*/ 5710186 w 11269336"/>
              <a:gd name="connsiteY120" fmla="*/ 1941370 h 2323145"/>
              <a:gd name="connsiteX121" fmla="*/ 5704910 w 11269336"/>
              <a:gd name="connsiteY121" fmla="*/ 1943663 h 2323145"/>
              <a:gd name="connsiteX122" fmla="*/ 5696836 w 11269336"/>
              <a:gd name="connsiteY122" fmla="*/ 1945271 h 2323145"/>
              <a:gd name="connsiteX123" fmla="*/ 5696583 w 11269336"/>
              <a:gd name="connsiteY123" fmla="*/ 1945050 h 2323145"/>
              <a:gd name="connsiteX124" fmla="*/ 5689123 w 11269336"/>
              <a:gd name="connsiteY124" fmla="*/ 1947067 h 2323145"/>
              <a:gd name="connsiteX125" fmla="*/ 5653291 w 11269336"/>
              <a:gd name="connsiteY125" fmla="*/ 1960245 h 2323145"/>
              <a:gd name="connsiteX126" fmla="*/ 5599385 w 11269336"/>
              <a:gd name="connsiteY126" fmla="*/ 1945198 h 2323145"/>
              <a:gd name="connsiteX127" fmla="*/ 5578300 w 11269336"/>
              <a:gd name="connsiteY127" fmla="*/ 1944963 h 2323145"/>
              <a:gd name="connsiteX128" fmla="*/ 5566758 w 11269336"/>
              <a:gd name="connsiteY128" fmla="*/ 1943441 h 2323145"/>
              <a:gd name="connsiteX129" fmla="*/ 5565857 w 11269336"/>
              <a:gd name="connsiteY129" fmla="*/ 1942445 h 2323145"/>
              <a:gd name="connsiteX130" fmla="*/ 5531534 w 11269336"/>
              <a:gd name="connsiteY130" fmla="*/ 1955208 h 2323145"/>
              <a:gd name="connsiteX131" fmla="*/ 5526552 w 11269336"/>
              <a:gd name="connsiteY131" fmla="*/ 1954799 h 2323145"/>
              <a:gd name="connsiteX132" fmla="*/ 5504723 w 11269336"/>
              <a:gd name="connsiteY132" fmla="*/ 1965811 h 2323145"/>
              <a:gd name="connsiteX133" fmla="*/ 5493156 w 11269336"/>
              <a:gd name="connsiteY133" fmla="*/ 1970063 h 2323145"/>
              <a:gd name="connsiteX134" fmla="*/ 5490486 w 11269336"/>
              <a:gd name="connsiteY134" fmla="*/ 1974227 h 2323145"/>
              <a:gd name="connsiteX135" fmla="*/ 5473107 w 11269336"/>
              <a:gd name="connsiteY135" fmla="*/ 1979001 h 2323145"/>
              <a:gd name="connsiteX136" fmla="*/ 5470885 w 11269336"/>
              <a:gd name="connsiteY136" fmla="*/ 1978432 h 2323145"/>
              <a:gd name="connsiteX137" fmla="*/ 5457393 w 11269336"/>
              <a:gd name="connsiteY137" fmla="*/ 1986525 h 2323145"/>
              <a:gd name="connsiteX138" fmla="*/ 5447102 w 11269336"/>
              <a:gd name="connsiteY138" fmla="*/ 1998329 h 2323145"/>
              <a:gd name="connsiteX139" fmla="*/ 5159151 w 11269336"/>
              <a:gd name="connsiteY139" fmla="*/ 2029640 h 2323145"/>
              <a:gd name="connsiteX140" fmla="*/ 5041688 w 11269336"/>
              <a:gd name="connsiteY140" fmla="*/ 2022334 h 2323145"/>
              <a:gd name="connsiteX141" fmla="*/ 4860988 w 11269336"/>
              <a:gd name="connsiteY141" fmla="*/ 2135698 h 2323145"/>
              <a:gd name="connsiteX142" fmla="*/ 4807902 w 11269336"/>
              <a:gd name="connsiteY142" fmla="*/ 2138894 h 2323145"/>
              <a:gd name="connsiteX143" fmla="*/ 4765388 w 11269336"/>
              <a:gd name="connsiteY143" fmla="*/ 2162525 h 2323145"/>
              <a:gd name="connsiteX144" fmla="*/ 4745033 w 11269336"/>
              <a:gd name="connsiteY144" fmla="*/ 2158859 h 2323145"/>
              <a:gd name="connsiteX145" fmla="*/ 4741475 w 11269336"/>
              <a:gd name="connsiteY145" fmla="*/ 2157998 h 2323145"/>
              <a:gd name="connsiteX146" fmla="*/ 4728247 w 11269336"/>
              <a:gd name="connsiteY146" fmla="*/ 2159526 h 2323145"/>
              <a:gd name="connsiteX147" fmla="*/ 4723263 w 11269336"/>
              <a:gd name="connsiteY147" fmla="*/ 2153742 h 2323145"/>
              <a:gd name="connsiteX148" fmla="*/ 4702453 w 11269336"/>
              <a:gd name="connsiteY148" fmla="*/ 2151586 h 2323145"/>
              <a:gd name="connsiteX149" fmla="*/ 4678455 w 11269336"/>
              <a:gd name="connsiteY149" fmla="*/ 2156131 h 2323145"/>
              <a:gd name="connsiteX150" fmla="*/ 4593061 w 11269336"/>
              <a:gd name="connsiteY150" fmla="*/ 2171597 h 2323145"/>
              <a:gd name="connsiteX151" fmla="*/ 4579902 w 11269336"/>
              <a:gd name="connsiteY151" fmla="*/ 2177927 h 2323145"/>
              <a:gd name="connsiteX152" fmla="*/ 4533444 w 11269336"/>
              <a:gd name="connsiteY152" fmla="*/ 2181200 h 2323145"/>
              <a:gd name="connsiteX153" fmla="*/ 4492832 w 11269336"/>
              <a:gd name="connsiteY153" fmla="*/ 2188033 h 2323145"/>
              <a:gd name="connsiteX154" fmla="*/ 4467257 w 11269336"/>
              <a:gd name="connsiteY154" fmla="*/ 2196121 h 2323145"/>
              <a:gd name="connsiteX155" fmla="*/ 4459937 w 11269336"/>
              <a:gd name="connsiteY155" fmla="*/ 2195182 h 2323145"/>
              <a:gd name="connsiteX156" fmla="*/ 4433312 w 11269336"/>
              <a:gd name="connsiteY156" fmla="*/ 2199004 h 2323145"/>
              <a:gd name="connsiteX157" fmla="*/ 4420601 w 11269336"/>
              <a:gd name="connsiteY157" fmla="*/ 2205158 h 2323145"/>
              <a:gd name="connsiteX158" fmla="*/ 4405765 w 11269336"/>
              <a:gd name="connsiteY158" fmla="*/ 2199902 h 2323145"/>
              <a:gd name="connsiteX159" fmla="*/ 4401354 w 11269336"/>
              <a:gd name="connsiteY159" fmla="*/ 2194745 h 2323145"/>
              <a:gd name="connsiteX160" fmla="*/ 4383151 w 11269336"/>
              <a:gd name="connsiteY160" fmla="*/ 2201140 h 2323145"/>
              <a:gd name="connsiteX161" fmla="*/ 4366646 w 11269336"/>
              <a:gd name="connsiteY161" fmla="*/ 2198564 h 2323145"/>
              <a:gd name="connsiteX162" fmla="*/ 4354009 w 11269336"/>
              <a:gd name="connsiteY162" fmla="*/ 2204984 h 2323145"/>
              <a:gd name="connsiteX163" fmla="*/ 4348284 w 11269336"/>
              <a:gd name="connsiteY163" fmla="*/ 2205270 h 2323145"/>
              <a:gd name="connsiteX164" fmla="*/ 4333906 w 11269336"/>
              <a:gd name="connsiteY164" fmla="*/ 2205251 h 2323145"/>
              <a:gd name="connsiteX165" fmla="*/ 4308819 w 11269336"/>
              <a:gd name="connsiteY165" fmla="*/ 2203822 h 2323145"/>
              <a:gd name="connsiteX166" fmla="*/ 4301210 w 11269336"/>
              <a:gd name="connsiteY166" fmla="*/ 2204456 h 2323145"/>
              <a:gd name="connsiteX167" fmla="*/ 4283095 w 11269336"/>
              <a:gd name="connsiteY167" fmla="*/ 2198177 h 2323145"/>
              <a:gd name="connsiteX168" fmla="*/ 4250119 w 11269336"/>
              <a:gd name="connsiteY168" fmla="*/ 2196342 h 2323145"/>
              <a:gd name="connsiteX169" fmla="*/ 4189203 w 11269336"/>
              <a:gd name="connsiteY169" fmla="*/ 2178994 h 2323145"/>
              <a:gd name="connsiteX170" fmla="*/ 4154035 w 11269336"/>
              <a:gd name="connsiteY170" fmla="*/ 2171950 h 2323145"/>
              <a:gd name="connsiteX171" fmla="*/ 4129569 w 11269336"/>
              <a:gd name="connsiteY171" fmla="*/ 2163850 h 2323145"/>
              <a:gd name="connsiteX172" fmla="*/ 4061250 w 11269336"/>
              <a:gd name="connsiteY172" fmla="*/ 2159236 h 2323145"/>
              <a:gd name="connsiteX173" fmla="*/ 3945480 w 11269336"/>
              <a:gd name="connsiteY173" fmla="*/ 2158279 h 2323145"/>
              <a:gd name="connsiteX174" fmla="*/ 3921468 w 11269336"/>
              <a:gd name="connsiteY174" fmla="*/ 2156588 h 2323145"/>
              <a:gd name="connsiteX175" fmla="*/ 3903348 w 11269336"/>
              <a:gd name="connsiteY175" fmla="*/ 2149220 h 2323145"/>
              <a:gd name="connsiteX176" fmla="*/ 3901342 w 11269336"/>
              <a:gd name="connsiteY176" fmla="*/ 2142355 h 2323145"/>
              <a:gd name="connsiteX177" fmla="*/ 3888539 w 11269336"/>
              <a:gd name="connsiteY177" fmla="*/ 2140476 h 2323145"/>
              <a:gd name="connsiteX178" fmla="*/ 3885662 w 11269336"/>
              <a:gd name="connsiteY178" fmla="*/ 2138740 h 2323145"/>
              <a:gd name="connsiteX179" fmla="*/ 3868627 w 11269336"/>
              <a:gd name="connsiteY179" fmla="*/ 2130023 h 2323145"/>
              <a:gd name="connsiteX180" fmla="*/ 3819177 w 11269336"/>
              <a:gd name="connsiteY180" fmla="*/ 2142111 h 2323145"/>
              <a:gd name="connsiteX181" fmla="*/ 3769100 w 11269336"/>
              <a:gd name="connsiteY181" fmla="*/ 2131731 h 2323145"/>
              <a:gd name="connsiteX182" fmla="*/ 3562752 w 11269336"/>
              <a:gd name="connsiteY182" fmla="*/ 2131785 h 2323145"/>
              <a:gd name="connsiteX183" fmla="*/ 3541402 w 11269336"/>
              <a:gd name="connsiteY183" fmla="*/ 2106821 h 2323145"/>
              <a:gd name="connsiteX184" fmla="*/ 3365341 w 11269336"/>
              <a:gd name="connsiteY184" fmla="*/ 2077638 h 2323145"/>
              <a:gd name="connsiteX185" fmla="*/ 3170922 w 11269336"/>
              <a:gd name="connsiteY185" fmla="*/ 2115957 h 2323145"/>
              <a:gd name="connsiteX186" fmla="*/ 3156256 w 11269336"/>
              <a:gd name="connsiteY186" fmla="*/ 2124773 h 2323145"/>
              <a:gd name="connsiteX187" fmla="*/ 3140298 w 11269336"/>
              <a:gd name="connsiteY187" fmla="*/ 2129182 h 2323145"/>
              <a:gd name="connsiteX188" fmla="*/ 3138514 w 11269336"/>
              <a:gd name="connsiteY188" fmla="*/ 2128069 h 2323145"/>
              <a:gd name="connsiteX189" fmla="*/ 3120467 w 11269336"/>
              <a:gd name="connsiteY189" fmla="*/ 2128281 h 2323145"/>
              <a:gd name="connsiteX190" fmla="*/ 3116175 w 11269336"/>
              <a:gd name="connsiteY190" fmla="*/ 2131633 h 2323145"/>
              <a:gd name="connsiteX191" fmla="*/ 3103685 w 11269336"/>
              <a:gd name="connsiteY191" fmla="*/ 2132814 h 2323145"/>
              <a:gd name="connsiteX192" fmla="*/ 3078794 w 11269336"/>
              <a:gd name="connsiteY192" fmla="*/ 2137935 h 2323145"/>
              <a:gd name="connsiteX193" fmla="*/ 3074407 w 11269336"/>
              <a:gd name="connsiteY193" fmla="*/ 2136274 h 2323145"/>
              <a:gd name="connsiteX194" fmla="*/ 3037285 w 11269336"/>
              <a:gd name="connsiteY194" fmla="*/ 2139919 h 2323145"/>
              <a:gd name="connsiteX195" fmla="*/ 3036901 w 11269336"/>
              <a:gd name="connsiteY195" fmla="*/ 2138726 h 2323145"/>
              <a:gd name="connsiteX196" fmla="*/ 3026996 w 11269336"/>
              <a:gd name="connsiteY196" fmla="*/ 2134322 h 2323145"/>
              <a:gd name="connsiteX197" fmla="*/ 3007772 w 11269336"/>
              <a:gd name="connsiteY197" fmla="*/ 2128742 h 2323145"/>
              <a:gd name="connsiteX198" fmla="*/ 2965030 w 11269336"/>
              <a:gd name="connsiteY198" fmla="*/ 2100494 h 2323145"/>
              <a:gd name="connsiteX199" fmla="*/ 2926342 w 11269336"/>
              <a:gd name="connsiteY199" fmla="*/ 2104155 h 2323145"/>
              <a:gd name="connsiteX200" fmla="*/ 2918608 w 11269336"/>
              <a:gd name="connsiteY200" fmla="*/ 2104215 h 2323145"/>
              <a:gd name="connsiteX201" fmla="*/ 2918475 w 11269336"/>
              <a:gd name="connsiteY201" fmla="*/ 2103937 h 2323145"/>
              <a:gd name="connsiteX202" fmla="*/ 2910360 w 11269336"/>
              <a:gd name="connsiteY202" fmla="*/ 2103444 h 2323145"/>
              <a:gd name="connsiteX203" fmla="*/ 2904507 w 11269336"/>
              <a:gd name="connsiteY203" fmla="*/ 2104326 h 2323145"/>
              <a:gd name="connsiteX204" fmla="*/ 2889503 w 11269336"/>
              <a:gd name="connsiteY204" fmla="*/ 2104443 h 2323145"/>
              <a:gd name="connsiteX205" fmla="*/ 2884480 w 11269336"/>
              <a:gd name="connsiteY205" fmla="*/ 2102626 h 2323145"/>
              <a:gd name="connsiteX206" fmla="*/ 2882689 w 11269336"/>
              <a:gd name="connsiteY206" fmla="*/ 2099228 h 2323145"/>
              <a:gd name="connsiteX207" fmla="*/ 2881291 w 11269336"/>
              <a:gd name="connsiteY207" fmla="*/ 2099618 h 2323145"/>
              <a:gd name="connsiteX208" fmla="*/ 2853979 w 11269336"/>
              <a:gd name="connsiteY208" fmla="*/ 2090388 h 2323145"/>
              <a:gd name="connsiteX209" fmla="*/ 2791790 w 11269336"/>
              <a:gd name="connsiteY209" fmla="*/ 2080332 h 2323145"/>
              <a:gd name="connsiteX210" fmla="*/ 2755844 w 11269336"/>
              <a:gd name="connsiteY210" fmla="*/ 2078874 h 2323145"/>
              <a:gd name="connsiteX211" fmla="*/ 2657742 w 11269336"/>
              <a:gd name="connsiteY211" fmla="*/ 2070179 h 2323145"/>
              <a:gd name="connsiteX212" fmla="*/ 2559549 w 11269336"/>
              <a:gd name="connsiteY212" fmla="*/ 2057873 h 2323145"/>
              <a:gd name="connsiteX213" fmla="*/ 2512054 w 11269336"/>
              <a:gd name="connsiteY213" fmla="*/ 2031671 h 2323145"/>
              <a:gd name="connsiteX214" fmla="*/ 2506437 w 11269336"/>
              <a:gd name="connsiteY214" fmla="*/ 2030918 h 2323145"/>
              <a:gd name="connsiteX215" fmla="*/ 2491752 w 11269336"/>
              <a:gd name="connsiteY215" fmla="*/ 2033906 h 2323145"/>
              <a:gd name="connsiteX216" fmla="*/ 2486338 w 11269336"/>
              <a:gd name="connsiteY216" fmla="*/ 2035862 h 2323145"/>
              <a:gd name="connsiteX217" fmla="*/ 2478186 w 11269336"/>
              <a:gd name="connsiteY217" fmla="*/ 2036953 h 2323145"/>
              <a:gd name="connsiteX218" fmla="*/ 2477950 w 11269336"/>
              <a:gd name="connsiteY218" fmla="*/ 2036715 h 2323145"/>
              <a:gd name="connsiteX219" fmla="*/ 2470381 w 11269336"/>
              <a:gd name="connsiteY219" fmla="*/ 2038256 h 2323145"/>
              <a:gd name="connsiteX220" fmla="*/ 2433781 w 11269336"/>
              <a:gd name="connsiteY220" fmla="*/ 2049140 h 2323145"/>
              <a:gd name="connsiteX221" fmla="*/ 2381172 w 11269336"/>
              <a:gd name="connsiteY221" fmla="*/ 2030645 h 2323145"/>
              <a:gd name="connsiteX222" fmla="*/ 2360198 w 11269336"/>
              <a:gd name="connsiteY222" fmla="*/ 2029059 h 2323145"/>
              <a:gd name="connsiteX223" fmla="*/ 2348815 w 11269336"/>
              <a:gd name="connsiteY223" fmla="*/ 2026798 h 2323145"/>
              <a:gd name="connsiteX224" fmla="*/ 2347988 w 11269336"/>
              <a:gd name="connsiteY224" fmla="*/ 2025745 h 2323145"/>
              <a:gd name="connsiteX225" fmla="*/ 2312920 w 11269336"/>
              <a:gd name="connsiteY225" fmla="*/ 2036311 h 2323145"/>
              <a:gd name="connsiteX226" fmla="*/ 2307986 w 11269336"/>
              <a:gd name="connsiteY226" fmla="*/ 2035583 h 2323145"/>
              <a:gd name="connsiteX227" fmla="*/ 2285481 w 11269336"/>
              <a:gd name="connsiteY227" fmla="*/ 2045197 h 2323145"/>
              <a:gd name="connsiteX228" fmla="*/ 2273666 w 11269336"/>
              <a:gd name="connsiteY228" fmla="*/ 2048710 h 2323145"/>
              <a:gd name="connsiteX229" fmla="*/ 2270719 w 11269336"/>
              <a:gd name="connsiteY229" fmla="*/ 2052702 h 2323145"/>
              <a:gd name="connsiteX230" fmla="*/ 2253080 w 11269336"/>
              <a:gd name="connsiteY230" fmla="*/ 2056363 h 2323145"/>
              <a:gd name="connsiteX231" fmla="*/ 2250906 w 11269336"/>
              <a:gd name="connsiteY231" fmla="*/ 2055654 h 2323145"/>
              <a:gd name="connsiteX232" fmla="*/ 2236905 w 11269336"/>
              <a:gd name="connsiteY232" fmla="*/ 2062882 h 2323145"/>
              <a:gd name="connsiteX233" fmla="*/ 2225830 w 11269336"/>
              <a:gd name="connsiteY233" fmla="*/ 2074027 h 2323145"/>
              <a:gd name="connsiteX234" fmla="*/ 2073776 w 11269336"/>
              <a:gd name="connsiteY234" fmla="*/ 2089244 h 2323145"/>
              <a:gd name="connsiteX235" fmla="*/ 1948256 w 11269336"/>
              <a:gd name="connsiteY235" fmla="*/ 2146616 h 2323145"/>
              <a:gd name="connsiteX236" fmla="*/ 1865582 w 11269336"/>
              <a:gd name="connsiteY236" fmla="*/ 2153738 h 2323145"/>
              <a:gd name="connsiteX237" fmla="*/ 1835210 w 11269336"/>
              <a:gd name="connsiteY237" fmla="*/ 2134244 h 2323145"/>
              <a:gd name="connsiteX238" fmla="*/ 1632661 w 11269336"/>
              <a:gd name="connsiteY238" fmla="*/ 2173882 h 2323145"/>
              <a:gd name="connsiteX239" fmla="*/ 1579590 w 11269336"/>
              <a:gd name="connsiteY239" fmla="*/ 2173680 h 2323145"/>
              <a:gd name="connsiteX240" fmla="*/ 1535601 w 11269336"/>
              <a:gd name="connsiteY240" fmla="*/ 2194590 h 2323145"/>
              <a:gd name="connsiteX241" fmla="*/ 1515594 w 11269336"/>
              <a:gd name="connsiteY241" fmla="*/ 2189622 h 2323145"/>
              <a:gd name="connsiteX242" fmla="*/ 1512113 w 11269336"/>
              <a:gd name="connsiteY242" fmla="*/ 2188534 h 2323145"/>
              <a:gd name="connsiteX243" fmla="*/ 1498838 w 11269336"/>
              <a:gd name="connsiteY243" fmla="*/ 2189213 h 2323145"/>
              <a:gd name="connsiteX244" fmla="*/ 1494279 w 11269336"/>
              <a:gd name="connsiteY244" fmla="*/ 2183112 h 2323145"/>
              <a:gd name="connsiteX245" fmla="*/ 1473714 w 11269336"/>
              <a:gd name="connsiteY245" fmla="*/ 2179625 h 2323145"/>
              <a:gd name="connsiteX246" fmla="*/ 1449503 w 11269336"/>
              <a:gd name="connsiteY246" fmla="*/ 2182633 h 2323145"/>
              <a:gd name="connsiteX247" fmla="*/ 1266687 w 11269336"/>
              <a:gd name="connsiteY247" fmla="*/ 2212688 h 2323145"/>
              <a:gd name="connsiteX248" fmla="*/ 1239614 w 11269336"/>
              <a:gd name="connsiteY248" fmla="*/ 2209727 h 2323145"/>
              <a:gd name="connsiteX249" fmla="*/ 1202436 w 11269336"/>
              <a:gd name="connsiteY249" fmla="*/ 2209817 h 2323145"/>
              <a:gd name="connsiteX250" fmla="*/ 1136097 w 11269336"/>
              <a:gd name="connsiteY250" fmla="*/ 2205112 h 2323145"/>
              <a:gd name="connsiteX251" fmla="*/ 988232 w 11269336"/>
              <a:gd name="connsiteY251" fmla="*/ 2235635 h 2323145"/>
              <a:gd name="connsiteX252" fmla="*/ 981959 w 11269336"/>
              <a:gd name="connsiteY252" fmla="*/ 2231607 h 2323145"/>
              <a:gd name="connsiteX253" fmla="*/ 938600 w 11269336"/>
              <a:gd name="connsiteY253" fmla="*/ 2238113 h 2323145"/>
              <a:gd name="connsiteX254" fmla="*/ 791788 w 11269336"/>
              <a:gd name="connsiteY254" fmla="*/ 2293224 h 2323145"/>
              <a:gd name="connsiteX255" fmla="*/ 706914 w 11269336"/>
              <a:gd name="connsiteY255" fmla="*/ 2305046 h 2323145"/>
              <a:gd name="connsiteX256" fmla="*/ 675971 w 11269336"/>
              <a:gd name="connsiteY256" fmla="*/ 2304030 h 2323145"/>
              <a:gd name="connsiteX257" fmla="*/ 624180 w 11269336"/>
              <a:gd name="connsiteY257" fmla="*/ 2302650 h 2323145"/>
              <a:gd name="connsiteX258" fmla="*/ 583453 w 11269336"/>
              <a:gd name="connsiteY258" fmla="*/ 2288788 h 2323145"/>
              <a:gd name="connsiteX259" fmla="*/ 540946 w 11269336"/>
              <a:gd name="connsiteY259" fmla="*/ 2292721 h 2323145"/>
              <a:gd name="connsiteX260" fmla="*/ 533680 w 11269336"/>
              <a:gd name="connsiteY260" fmla="*/ 2310233 h 2323145"/>
              <a:gd name="connsiteX261" fmla="*/ 487366 w 11269336"/>
              <a:gd name="connsiteY261" fmla="*/ 2309053 h 2323145"/>
              <a:gd name="connsiteX262" fmla="*/ 416820 w 11269336"/>
              <a:gd name="connsiteY262" fmla="*/ 2305443 h 2323145"/>
              <a:gd name="connsiteX263" fmla="*/ 376805 w 11269336"/>
              <a:gd name="connsiteY263" fmla="*/ 2307647 h 2323145"/>
              <a:gd name="connsiteX264" fmla="*/ 266777 w 11269336"/>
              <a:gd name="connsiteY264" fmla="*/ 2309012 h 2323145"/>
              <a:gd name="connsiteX265" fmla="*/ 156013 w 11269336"/>
              <a:gd name="connsiteY265" fmla="*/ 2306832 h 2323145"/>
              <a:gd name="connsiteX266" fmla="*/ 87258 w 11269336"/>
              <a:gd name="connsiteY266" fmla="*/ 2285511 h 2323145"/>
              <a:gd name="connsiteX267" fmla="*/ 23798 w 11269336"/>
              <a:gd name="connsiteY267" fmla="*/ 2281822 h 2323145"/>
              <a:gd name="connsiteX268" fmla="*/ 0 w 11269336"/>
              <a:gd name="connsiteY268" fmla="*/ 2285369 h 2323145"/>
              <a:gd name="connsiteX269" fmla="*/ 0 w 11269336"/>
              <a:gd name="connsiteY269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837498 w 11269336"/>
              <a:gd name="connsiteY32" fmla="*/ 885664 h 2323145"/>
              <a:gd name="connsiteX33" fmla="*/ 8795998 w 11269336"/>
              <a:gd name="connsiteY33" fmla="*/ 863337 h 2323145"/>
              <a:gd name="connsiteX34" fmla="*/ 8776970 w 11269336"/>
              <a:gd name="connsiteY34" fmla="*/ 885177 h 2323145"/>
              <a:gd name="connsiteX35" fmla="*/ 8755719 w 11269336"/>
              <a:gd name="connsiteY35" fmla="*/ 889754 h 2323145"/>
              <a:gd name="connsiteX36" fmla="*/ 8743257 w 11269336"/>
              <a:gd name="connsiteY36" fmla="*/ 904723 h 2323145"/>
              <a:gd name="connsiteX37" fmla="*/ 8721366 w 11269336"/>
              <a:gd name="connsiteY37" fmla="*/ 904711 h 2323145"/>
              <a:gd name="connsiteX38" fmla="*/ 8678353 w 11269336"/>
              <a:gd name="connsiteY38" fmla="*/ 926318 h 2323145"/>
              <a:gd name="connsiteX39" fmla="*/ 8636849 w 11269336"/>
              <a:gd name="connsiteY39" fmla="*/ 937900 h 2323145"/>
              <a:gd name="connsiteX40" fmla="*/ 8620213 w 11269336"/>
              <a:gd name="connsiteY40" fmla="*/ 943068 h 2323145"/>
              <a:gd name="connsiteX41" fmla="*/ 8612581 w 11269336"/>
              <a:gd name="connsiteY41" fmla="*/ 952695 h 2323145"/>
              <a:gd name="connsiteX42" fmla="*/ 8589038 w 11269336"/>
              <a:gd name="connsiteY42" fmla="*/ 963892 h 2323145"/>
              <a:gd name="connsiteX43" fmla="*/ 8579950 w 11269336"/>
              <a:gd name="connsiteY43" fmla="*/ 960899 h 2323145"/>
              <a:gd name="connsiteX44" fmla="*/ 8579319 w 11269336"/>
              <a:gd name="connsiteY44" fmla="*/ 965630 h 2323145"/>
              <a:gd name="connsiteX45" fmla="*/ 8547429 w 11269336"/>
              <a:gd name="connsiteY45" fmla="*/ 984506 h 2323145"/>
              <a:gd name="connsiteX46" fmla="*/ 8478704 w 11269336"/>
              <a:gd name="connsiteY46" fmla="*/ 1025490 h 2323145"/>
              <a:gd name="connsiteX47" fmla="*/ 8461421 w 11269336"/>
              <a:gd name="connsiteY47" fmla="*/ 1035512 h 2323145"/>
              <a:gd name="connsiteX48" fmla="*/ 8445003 w 11269336"/>
              <a:gd name="connsiteY48" fmla="*/ 1036851 h 2323145"/>
              <a:gd name="connsiteX49" fmla="*/ 8357350 w 11269336"/>
              <a:gd name="connsiteY49" fmla="*/ 1060213 h 2323145"/>
              <a:gd name="connsiteX50" fmla="*/ 8335565 w 11269336"/>
              <a:gd name="connsiteY50" fmla="*/ 1061151 h 2323145"/>
              <a:gd name="connsiteX51" fmla="*/ 8325267 w 11269336"/>
              <a:gd name="connsiteY51" fmla="*/ 1055919 h 2323145"/>
              <a:gd name="connsiteX52" fmla="*/ 8293586 w 11269336"/>
              <a:gd name="connsiteY52" fmla="*/ 1076144 h 2323145"/>
              <a:gd name="connsiteX53" fmla="*/ 8242405 w 11269336"/>
              <a:gd name="connsiteY53" fmla="*/ 1095960 h 2323145"/>
              <a:gd name="connsiteX54" fmla="*/ 8197391 w 11269336"/>
              <a:gd name="connsiteY54" fmla="*/ 1107746 h 2323145"/>
              <a:gd name="connsiteX55" fmla="*/ 8081474 w 11269336"/>
              <a:gd name="connsiteY55" fmla="*/ 1130125 h 2323145"/>
              <a:gd name="connsiteX56" fmla="*/ 8053585 w 11269336"/>
              <a:gd name="connsiteY56" fmla="*/ 1129169 h 2323145"/>
              <a:gd name="connsiteX57" fmla="*/ 8038422 w 11269336"/>
              <a:gd name="connsiteY57" fmla="*/ 1119092 h 2323145"/>
              <a:gd name="connsiteX58" fmla="*/ 8029450 w 11269336"/>
              <a:gd name="connsiteY58" fmla="*/ 1125592 h 2323145"/>
              <a:gd name="connsiteX59" fmla="*/ 7959552 w 11269336"/>
              <a:gd name="connsiteY59" fmla="*/ 1140188 h 2323145"/>
              <a:gd name="connsiteX60" fmla="*/ 7914188 w 11269336"/>
              <a:gd name="connsiteY60" fmla="*/ 1150862 h 2323145"/>
              <a:gd name="connsiteX61" fmla="*/ 7914918 w 11269336"/>
              <a:gd name="connsiteY61" fmla="*/ 1168758 h 2323145"/>
              <a:gd name="connsiteX62" fmla="*/ 7875510 w 11269336"/>
              <a:gd name="connsiteY62" fmla="*/ 1183153 h 2323145"/>
              <a:gd name="connsiteX63" fmla="*/ 7829932 w 11269336"/>
              <a:gd name="connsiteY63" fmla="*/ 1180782 h 2323145"/>
              <a:gd name="connsiteX64" fmla="*/ 7779182 w 11269336"/>
              <a:gd name="connsiteY64" fmla="*/ 1192665 h 2323145"/>
              <a:gd name="connsiteX65" fmla="*/ 7748774 w 11269336"/>
              <a:gd name="connsiteY65" fmla="*/ 1199586 h 2323145"/>
              <a:gd name="connsiteX66" fmla="*/ 7671846 w 11269336"/>
              <a:gd name="connsiteY66" fmla="*/ 1231966 h 2323145"/>
              <a:gd name="connsiteX67" fmla="*/ 7554146 w 11269336"/>
              <a:gd name="connsiteY67" fmla="*/ 1319748 h 2323145"/>
              <a:gd name="connsiteX68" fmla="*/ 7515052 w 11269336"/>
              <a:gd name="connsiteY68" fmla="*/ 1336718 h 2323145"/>
              <a:gd name="connsiteX69" fmla="*/ 7507193 w 11269336"/>
              <a:gd name="connsiteY69" fmla="*/ 1334617 h 2323145"/>
              <a:gd name="connsiteX70" fmla="*/ 7461694 w 11269336"/>
              <a:gd name="connsiteY70" fmla="*/ 1375866 h 2323145"/>
              <a:gd name="connsiteX71" fmla="*/ 7377571 w 11269336"/>
              <a:gd name="connsiteY71" fmla="*/ 1400128 h 2323145"/>
              <a:gd name="connsiteX72" fmla="*/ 7311261 w 11269336"/>
              <a:gd name="connsiteY72" fmla="*/ 1412652 h 2323145"/>
              <a:gd name="connsiteX73" fmla="*/ 7275307 w 11269336"/>
              <a:gd name="connsiteY73" fmla="*/ 1422171 h 2323145"/>
              <a:gd name="connsiteX74" fmla="*/ 7247783 w 11269336"/>
              <a:gd name="connsiteY74" fmla="*/ 1426330 h 2323145"/>
              <a:gd name="connsiteX75" fmla="*/ 7185047 w 11269336"/>
              <a:gd name="connsiteY75" fmla="*/ 1451812 h 2323145"/>
              <a:gd name="connsiteX76" fmla="*/ 7084117 w 11269336"/>
              <a:gd name="connsiteY76" fmla="*/ 1500281 h 2323145"/>
              <a:gd name="connsiteX77" fmla="*/ 7062011 w 11269336"/>
              <a:gd name="connsiteY77" fmla="*/ 1509183 h 2323145"/>
              <a:gd name="connsiteX78" fmla="*/ 7040555 w 11269336"/>
              <a:gd name="connsiteY78" fmla="*/ 1511207 h 2323145"/>
              <a:gd name="connsiteX79" fmla="*/ 7033438 w 11269336"/>
              <a:gd name="connsiteY79" fmla="*/ 1506772 h 2323145"/>
              <a:gd name="connsiteX80" fmla="*/ 7020886 w 11269336"/>
              <a:gd name="connsiteY80" fmla="*/ 1510764 h 2323145"/>
              <a:gd name="connsiteX81" fmla="*/ 7017033 w 11269336"/>
              <a:gd name="connsiteY81" fmla="*/ 1510650 h 2323145"/>
              <a:gd name="connsiteX82" fmla="*/ 6995460 w 11269336"/>
              <a:gd name="connsiteY82" fmla="*/ 1511173 h 2323145"/>
              <a:gd name="connsiteX83" fmla="*/ 6962144 w 11269336"/>
              <a:gd name="connsiteY83" fmla="*/ 1541508 h 2323145"/>
              <a:gd name="connsiteX84" fmla="*/ 6910674 w 11269336"/>
              <a:gd name="connsiteY84" fmla="*/ 1554793 h 2323145"/>
              <a:gd name="connsiteX85" fmla="*/ 6732152 w 11269336"/>
              <a:gd name="connsiteY85" fmla="*/ 1642538 h 2323145"/>
              <a:gd name="connsiteX86" fmla="*/ 6694106 w 11269336"/>
              <a:gd name="connsiteY86" fmla="*/ 1632377 h 2323145"/>
              <a:gd name="connsiteX87" fmla="*/ 6617223 w 11269336"/>
              <a:gd name="connsiteY87" fmla="*/ 1659889 h 2323145"/>
              <a:gd name="connsiteX88" fmla="*/ 6521138 w 11269336"/>
              <a:gd name="connsiteY88" fmla="*/ 1744340 h 2323145"/>
              <a:gd name="connsiteX89" fmla="*/ 6380677 w 11269336"/>
              <a:gd name="connsiteY89" fmla="*/ 1796883 h 2323145"/>
              <a:gd name="connsiteX90" fmla="*/ 6374897 w 11269336"/>
              <a:gd name="connsiteY90" fmla="*/ 1809910 h 2323145"/>
              <a:gd name="connsiteX91" fmla="*/ 6364545 w 11269336"/>
              <a:gd name="connsiteY91" fmla="*/ 1820090 h 2323145"/>
              <a:gd name="connsiteX92" fmla="*/ 6362126 w 11269336"/>
              <a:gd name="connsiteY92" fmla="*/ 1819991 h 2323145"/>
              <a:gd name="connsiteX93" fmla="*/ 6346673 w 11269336"/>
              <a:gd name="connsiteY93" fmla="*/ 1827824 h 2323145"/>
              <a:gd name="connsiteX94" fmla="*/ 6345588 w 11269336"/>
              <a:gd name="connsiteY94" fmla="*/ 1832232 h 2323145"/>
              <a:gd name="connsiteX95" fmla="*/ 6335708 w 11269336"/>
              <a:gd name="connsiteY95" fmla="*/ 1838451 h 2323145"/>
              <a:gd name="connsiteX96" fmla="*/ 6318182 w 11269336"/>
              <a:gd name="connsiteY96" fmla="*/ 1852975 h 2323145"/>
              <a:gd name="connsiteX97" fmla="*/ 6313084 w 11269336"/>
              <a:gd name="connsiteY97" fmla="*/ 1853561 h 2323145"/>
              <a:gd name="connsiteX98" fmla="*/ 6283816 w 11269336"/>
              <a:gd name="connsiteY98" fmla="*/ 1872148 h 2323145"/>
              <a:gd name="connsiteX99" fmla="*/ 6282550 w 11269336"/>
              <a:gd name="connsiteY99" fmla="*/ 1871392 h 2323145"/>
              <a:gd name="connsiteX100" fmla="*/ 6270527 w 11269336"/>
              <a:gd name="connsiteY100" fmla="*/ 1872208 h 2323145"/>
              <a:gd name="connsiteX101" fmla="*/ 6249518 w 11269336"/>
              <a:gd name="connsiteY101" fmla="*/ 1876079 h 2323145"/>
              <a:gd name="connsiteX102" fmla="*/ 6190386 w 11269336"/>
              <a:gd name="connsiteY102" fmla="*/ 1872478 h 2323145"/>
              <a:gd name="connsiteX103" fmla="*/ 6159777 w 11269336"/>
              <a:gd name="connsiteY103" fmla="*/ 1891745 h 2323145"/>
              <a:gd name="connsiteX104" fmla="*/ 6153131 w 11269336"/>
              <a:gd name="connsiteY104" fmla="*/ 1895079 h 2323145"/>
              <a:gd name="connsiteX105" fmla="*/ 6152798 w 11269336"/>
              <a:gd name="connsiteY105" fmla="*/ 1894920 h 2323145"/>
              <a:gd name="connsiteX106" fmla="*/ 6145388 w 11269336"/>
              <a:gd name="connsiteY106" fmla="*/ 1897990 h 2323145"/>
              <a:gd name="connsiteX107" fmla="*/ 6141014 w 11269336"/>
              <a:gd name="connsiteY107" fmla="*/ 1901155 h 2323145"/>
              <a:gd name="connsiteX108" fmla="*/ 6128122 w 11269336"/>
              <a:gd name="connsiteY108" fmla="*/ 1907623 h 2323145"/>
              <a:gd name="connsiteX109" fmla="*/ 6122351 w 11269336"/>
              <a:gd name="connsiteY109" fmla="*/ 1908359 h 2323145"/>
              <a:gd name="connsiteX110" fmla="*/ 6064750 w 11269336"/>
              <a:gd name="connsiteY110" fmla="*/ 1896394 h 2323145"/>
              <a:gd name="connsiteX111" fmla="*/ 5964230 w 11269336"/>
              <a:gd name="connsiteY111" fmla="*/ 1910038 h 2323145"/>
              <a:gd name="connsiteX112" fmla="*/ 5865399 w 11269336"/>
              <a:gd name="connsiteY112" fmla="*/ 1926966 h 2323145"/>
              <a:gd name="connsiteX113" fmla="*/ 5829951 w 11269336"/>
              <a:gd name="connsiteY113" fmla="*/ 1934755 h 2323145"/>
              <a:gd name="connsiteX114" fmla="*/ 5765285 w 11269336"/>
              <a:gd name="connsiteY114" fmla="*/ 1941322 h 2323145"/>
              <a:gd name="connsiteX115" fmla="*/ 5734750 w 11269336"/>
              <a:gd name="connsiteY115" fmla="*/ 1939793 h 2323145"/>
              <a:gd name="connsiteX116" fmla="*/ 5733569 w 11269336"/>
              <a:gd name="connsiteY116" fmla="*/ 1940505 h 2323145"/>
              <a:gd name="connsiteX117" fmla="*/ 5730329 w 11269336"/>
              <a:gd name="connsiteY117" fmla="*/ 1937845 h 2323145"/>
              <a:gd name="connsiteX118" fmla="*/ 5724661 w 11269336"/>
              <a:gd name="connsiteY118" fmla="*/ 1937455 h 2323145"/>
              <a:gd name="connsiteX119" fmla="*/ 5710186 w 11269336"/>
              <a:gd name="connsiteY119" fmla="*/ 1941370 h 2323145"/>
              <a:gd name="connsiteX120" fmla="*/ 5704910 w 11269336"/>
              <a:gd name="connsiteY120" fmla="*/ 1943663 h 2323145"/>
              <a:gd name="connsiteX121" fmla="*/ 5696836 w 11269336"/>
              <a:gd name="connsiteY121" fmla="*/ 1945271 h 2323145"/>
              <a:gd name="connsiteX122" fmla="*/ 5696583 w 11269336"/>
              <a:gd name="connsiteY122" fmla="*/ 1945050 h 2323145"/>
              <a:gd name="connsiteX123" fmla="*/ 5689123 w 11269336"/>
              <a:gd name="connsiteY123" fmla="*/ 1947067 h 2323145"/>
              <a:gd name="connsiteX124" fmla="*/ 5653291 w 11269336"/>
              <a:gd name="connsiteY124" fmla="*/ 1960245 h 2323145"/>
              <a:gd name="connsiteX125" fmla="*/ 5599385 w 11269336"/>
              <a:gd name="connsiteY125" fmla="*/ 1945198 h 2323145"/>
              <a:gd name="connsiteX126" fmla="*/ 5578300 w 11269336"/>
              <a:gd name="connsiteY126" fmla="*/ 1944963 h 2323145"/>
              <a:gd name="connsiteX127" fmla="*/ 5566758 w 11269336"/>
              <a:gd name="connsiteY127" fmla="*/ 1943441 h 2323145"/>
              <a:gd name="connsiteX128" fmla="*/ 5565857 w 11269336"/>
              <a:gd name="connsiteY128" fmla="*/ 1942445 h 2323145"/>
              <a:gd name="connsiteX129" fmla="*/ 5531534 w 11269336"/>
              <a:gd name="connsiteY129" fmla="*/ 1955208 h 2323145"/>
              <a:gd name="connsiteX130" fmla="*/ 5526552 w 11269336"/>
              <a:gd name="connsiteY130" fmla="*/ 1954799 h 2323145"/>
              <a:gd name="connsiteX131" fmla="*/ 5504723 w 11269336"/>
              <a:gd name="connsiteY131" fmla="*/ 1965811 h 2323145"/>
              <a:gd name="connsiteX132" fmla="*/ 5493156 w 11269336"/>
              <a:gd name="connsiteY132" fmla="*/ 1970063 h 2323145"/>
              <a:gd name="connsiteX133" fmla="*/ 5490486 w 11269336"/>
              <a:gd name="connsiteY133" fmla="*/ 1974227 h 2323145"/>
              <a:gd name="connsiteX134" fmla="*/ 5473107 w 11269336"/>
              <a:gd name="connsiteY134" fmla="*/ 1979001 h 2323145"/>
              <a:gd name="connsiteX135" fmla="*/ 5470885 w 11269336"/>
              <a:gd name="connsiteY135" fmla="*/ 1978432 h 2323145"/>
              <a:gd name="connsiteX136" fmla="*/ 5457393 w 11269336"/>
              <a:gd name="connsiteY136" fmla="*/ 1986525 h 2323145"/>
              <a:gd name="connsiteX137" fmla="*/ 5447102 w 11269336"/>
              <a:gd name="connsiteY137" fmla="*/ 1998329 h 2323145"/>
              <a:gd name="connsiteX138" fmla="*/ 5159151 w 11269336"/>
              <a:gd name="connsiteY138" fmla="*/ 2029640 h 2323145"/>
              <a:gd name="connsiteX139" fmla="*/ 5041688 w 11269336"/>
              <a:gd name="connsiteY139" fmla="*/ 2022334 h 2323145"/>
              <a:gd name="connsiteX140" fmla="*/ 4860988 w 11269336"/>
              <a:gd name="connsiteY140" fmla="*/ 2135698 h 2323145"/>
              <a:gd name="connsiteX141" fmla="*/ 4807902 w 11269336"/>
              <a:gd name="connsiteY141" fmla="*/ 2138894 h 2323145"/>
              <a:gd name="connsiteX142" fmla="*/ 4765388 w 11269336"/>
              <a:gd name="connsiteY142" fmla="*/ 2162525 h 2323145"/>
              <a:gd name="connsiteX143" fmla="*/ 4745033 w 11269336"/>
              <a:gd name="connsiteY143" fmla="*/ 2158859 h 2323145"/>
              <a:gd name="connsiteX144" fmla="*/ 4741475 w 11269336"/>
              <a:gd name="connsiteY144" fmla="*/ 2157998 h 2323145"/>
              <a:gd name="connsiteX145" fmla="*/ 4728247 w 11269336"/>
              <a:gd name="connsiteY145" fmla="*/ 2159526 h 2323145"/>
              <a:gd name="connsiteX146" fmla="*/ 4723263 w 11269336"/>
              <a:gd name="connsiteY146" fmla="*/ 2153742 h 2323145"/>
              <a:gd name="connsiteX147" fmla="*/ 4702453 w 11269336"/>
              <a:gd name="connsiteY147" fmla="*/ 2151586 h 2323145"/>
              <a:gd name="connsiteX148" fmla="*/ 4678455 w 11269336"/>
              <a:gd name="connsiteY148" fmla="*/ 2156131 h 2323145"/>
              <a:gd name="connsiteX149" fmla="*/ 4593061 w 11269336"/>
              <a:gd name="connsiteY149" fmla="*/ 2171597 h 2323145"/>
              <a:gd name="connsiteX150" fmla="*/ 4579902 w 11269336"/>
              <a:gd name="connsiteY150" fmla="*/ 2177927 h 2323145"/>
              <a:gd name="connsiteX151" fmla="*/ 4533444 w 11269336"/>
              <a:gd name="connsiteY151" fmla="*/ 2181200 h 2323145"/>
              <a:gd name="connsiteX152" fmla="*/ 4492832 w 11269336"/>
              <a:gd name="connsiteY152" fmla="*/ 2188033 h 2323145"/>
              <a:gd name="connsiteX153" fmla="*/ 4467257 w 11269336"/>
              <a:gd name="connsiteY153" fmla="*/ 2196121 h 2323145"/>
              <a:gd name="connsiteX154" fmla="*/ 4459937 w 11269336"/>
              <a:gd name="connsiteY154" fmla="*/ 2195182 h 2323145"/>
              <a:gd name="connsiteX155" fmla="*/ 4433312 w 11269336"/>
              <a:gd name="connsiteY155" fmla="*/ 2199004 h 2323145"/>
              <a:gd name="connsiteX156" fmla="*/ 4420601 w 11269336"/>
              <a:gd name="connsiteY156" fmla="*/ 2205158 h 2323145"/>
              <a:gd name="connsiteX157" fmla="*/ 4405765 w 11269336"/>
              <a:gd name="connsiteY157" fmla="*/ 2199902 h 2323145"/>
              <a:gd name="connsiteX158" fmla="*/ 4401354 w 11269336"/>
              <a:gd name="connsiteY158" fmla="*/ 2194745 h 2323145"/>
              <a:gd name="connsiteX159" fmla="*/ 4383151 w 11269336"/>
              <a:gd name="connsiteY159" fmla="*/ 2201140 h 2323145"/>
              <a:gd name="connsiteX160" fmla="*/ 4366646 w 11269336"/>
              <a:gd name="connsiteY160" fmla="*/ 2198564 h 2323145"/>
              <a:gd name="connsiteX161" fmla="*/ 4354009 w 11269336"/>
              <a:gd name="connsiteY161" fmla="*/ 2204984 h 2323145"/>
              <a:gd name="connsiteX162" fmla="*/ 4348284 w 11269336"/>
              <a:gd name="connsiteY162" fmla="*/ 2205270 h 2323145"/>
              <a:gd name="connsiteX163" fmla="*/ 4333906 w 11269336"/>
              <a:gd name="connsiteY163" fmla="*/ 2205251 h 2323145"/>
              <a:gd name="connsiteX164" fmla="*/ 4308819 w 11269336"/>
              <a:gd name="connsiteY164" fmla="*/ 2203822 h 2323145"/>
              <a:gd name="connsiteX165" fmla="*/ 4301210 w 11269336"/>
              <a:gd name="connsiteY165" fmla="*/ 2204456 h 2323145"/>
              <a:gd name="connsiteX166" fmla="*/ 4283095 w 11269336"/>
              <a:gd name="connsiteY166" fmla="*/ 2198177 h 2323145"/>
              <a:gd name="connsiteX167" fmla="*/ 4250119 w 11269336"/>
              <a:gd name="connsiteY167" fmla="*/ 2196342 h 2323145"/>
              <a:gd name="connsiteX168" fmla="*/ 4189203 w 11269336"/>
              <a:gd name="connsiteY168" fmla="*/ 2178994 h 2323145"/>
              <a:gd name="connsiteX169" fmla="*/ 4154035 w 11269336"/>
              <a:gd name="connsiteY169" fmla="*/ 2171950 h 2323145"/>
              <a:gd name="connsiteX170" fmla="*/ 4129569 w 11269336"/>
              <a:gd name="connsiteY170" fmla="*/ 2163850 h 2323145"/>
              <a:gd name="connsiteX171" fmla="*/ 4061250 w 11269336"/>
              <a:gd name="connsiteY171" fmla="*/ 2159236 h 2323145"/>
              <a:gd name="connsiteX172" fmla="*/ 3945480 w 11269336"/>
              <a:gd name="connsiteY172" fmla="*/ 2158279 h 2323145"/>
              <a:gd name="connsiteX173" fmla="*/ 3921468 w 11269336"/>
              <a:gd name="connsiteY173" fmla="*/ 2156588 h 2323145"/>
              <a:gd name="connsiteX174" fmla="*/ 3903348 w 11269336"/>
              <a:gd name="connsiteY174" fmla="*/ 2149220 h 2323145"/>
              <a:gd name="connsiteX175" fmla="*/ 3901342 w 11269336"/>
              <a:gd name="connsiteY175" fmla="*/ 2142355 h 2323145"/>
              <a:gd name="connsiteX176" fmla="*/ 3888539 w 11269336"/>
              <a:gd name="connsiteY176" fmla="*/ 2140476 h 2323145"/>
              <a:gd name="connsiteX177" fmla="*/ 3885662 w 11269336"/>
              <a:gd name="connsiteY177" fmla="*/ 2138740 h 2323145"/>
              <a:gd name="connsiteX178" fmla="*/ 3868627 w 11269336"/>
              <a:gd name="connsiteY178" fmla="*/ 2130023 h 2323145"/>
              <a:gd name="connsiteX179" fmla="*/ 3819177 w 11269336"/>
              <a:gd name="connsiteY179" fmla="*/ 2142111 h 2323145"/>
              <a:gd name="connsiteX180" fmla="*/ 3769100 w 11269336"/>
              <a:gd name="connsiteY180" fmla="*/ 2131731 h 2323145"/>
              <a:gd name="connsiteX181" fmla="*/ 3562752 w 11269336"/>
              <a:gd name="connsiteY181" fmla="*/ 2131785 h 2323145"/>
              <a:gd name="connsiteX182" fmla="*/ 3541402 w 11269336"/>
              <a:gd name="connsiteY182" fmla="*/ 2106821 h 2323145"/>
              <a:gd name="connsiteX183" fmla="*/ 3365341 w 11269336"/>
              <a:gd name="connsiteY183" fmla="*/ 2077638 h 2323145"/>
              <a:gd name="connsiteX184" fmla="*/ 3170922 w 11269336"/>
              <a:gd name="connsiteY184" fmla="*/ 2115957 h 2323145"/>
              <a:gd name="connsiteX185" fmla="*/ 3156256 w 11269336"/>
              <a:gd name="connsiteY185" fmla="*/ 2124773 h 2323145"/>
              <a:gd name="connsiteX186" fmla="*/ 3140298 w 11269336"/>
              <a:gd name="connsiteY186" fmla="*/ 2129182 h 2323145"/>
              <a:gd name="connsiteX187" fmla="*/ 3138514 w 11269336"/>
              <a:gd name="connsiteY187" fmla="*/ 2128069 h 2323145"/>
              <a:gd name="connsiteX188" fmla="*/ 3120467 w 11269336"/>
              <a:gd name="connsiteY188" fmla="*/ 2128281 h 2323145"/>
              <a:gd name="connsiteX189" fmla="*/ 3116175 w 11269336"/>
              <a:gd name="connsiteY189" fmla="*/ 2131633 h 2323145"/>
              <a:gd name="connsiteX190" fmla="*/ 3103685 w 11269336"/>
              <a:gd name="connsiteY190" fmla="*/ 2132814 h 2323145"/>
              <a:gd name="connsiteX191" fmla="*/ 3078794 w 11269336"/>
              <a:gd name="connsiteY191" fmla="*/ 2137935 h 2323145"/>
              <a:gd name="connsiteX192" fmla="*/ 3074407 w 11269336"/>
              <a:gd name="connsiteY192" fmla="*/ 2136274 h 2323145"/>
              <a:gd name="connsiteX193" fmla="*/ 3037285 w 11269336"/>
              <a:gd name="connsiteY193" fmla="*/ 2139919 h 2323145"/>
              <a:gd name="connsiteX194" fmla="*/ 3036901 w 11269336"/>
              <a:gd name="connsiteY194" fmla="*/ 2138726 h 2323145"/>
              <a:gd name="connsiteX195" fmla="*/ 3026996 w 11269336"/>
              <a:gd name="connsiteY195" fmla="*/ 2134322 h 2323145"/>
              <a:gd name="connsiteX196" fmla="*/ 3007772 w 11269336"/>
              <a:gd name="connsiteY196" fmla="*/ 2128742 h 2323145"/>
              <a:gd name="connsiteX197" fmla="*/ 2965030 w 11269336"/>
              <a:gd name="connsiteY197" fmla="*/ 2100494 h 2323145"/>
              <a:gd name="connsiteX198" fmla="*/ 2926342 w 11269336"/>
              <a:gd name="connsiteY198" fmla="*/ 2104155 h 2323145"/>
              <a:gd name="connsiteX199" fmla="*/ 2918608 w 11269336"/>
              <a:gd name="connsiteY199" fmla="*/ 2104215 h 2323145"/>
              <a:gd name="connsiteX200" fmla="*/ 2918475 w 11269336"/>
              <a:gd name="connsiteY200" fmla="*/ 2103937 h 2323145"/>
              <a:gd name="connsiteX201" fmla="*/ 2910360 w 11269336"/>
              <a:gd name="connsiteY201" fmla="*/ 2103444 h 2323145"/>
              <a:gd name="connsiteX202" fmla="*/ 2904507 w 11269336"/>
              <a:gd name="connsiteY202" fmla="*/ 2104326 h 2323145"/>
              <a:gd name="connsiteX203" fmla="*/ 2889503 w 11269336"/>
              <a:gd name="connsiteY203" fmla="*/ 2104443 h 2323145"/>
              <a:gd name="connsiteX204" fmla="*/ 2884480 w 11269336"/>
              <a:gd name="connsiteY204" fmla="*/ 2102626 h 2323145"/>
              <a:gd name="connsiteX205" fmla="*/ 2882689 w 11269336"/>
              <a:gd name="connsiteY205" fmla="*/ 2099228 h 2323145"/>
              <a:gd name="connsiteX206" fmla="*/ 2881291 w 11269336"/>
              <a:gd name="connsiteY206" fmla="*/ 2099618 h 2323145"/>
              <a:gd name="connsiteX207" fmla="*/ 2853979 w 11269336"/>
              <a:gd name="connsiteY207" fmla="*/ 2090388 h 2323145"/>
              <a:gd name="connsiteX208" fmla="*/ 2791790 w 11269336"/>
              <a:gd name="connsiteY208" fmla="*/ 2080332 h 2323145"/>
              <a:gd name="connsiteX209" fmla="*/ 2755844 w 11269336"/>
              <a:gd name="connsiteY209" fmla="*/ 2078874 h 2323145"/>
              <a:gd name="connsiteX210" fmla="*/ 2657742 w 11269336"/>
              <a:gd name="connsiteY210" fmla="*/ 2070179 h 2323145"/>
              <a:gd name="connsiteX211" fmla="*/ 2559549 w 11269336"/>
              <a:gd name="connsiteY211" fmla="*/ 2057873 h 2323145"/>
              <a:gd name="connsiteX212" fmla="*/ 2512054 w 11269336"/>
              <a:gd name="connsiteY212" fmla="*/ 2031671 h 2323145"/>
              <a:gd name="connsiteX213" fmla="*/ 2506437 w 11269336"/>
              <a:gd name="connsiteY213" fmla="*/ 2030918 h 2323145"/>
              <a:gd name="connsiteX214" fmla="*/ 2491752 w 11269336"/>
              <a:gd name="connsiteY214" fmla="*/ 2033906 h 2323145"/>
              <a:gd name="connsiteX215" fmla="*/ 2486338 w 11269336"/>
              <a:gd name="connsiteY215" fmla="*/ 2035862 h 2323145"/>
              <a:gd name="connsiteX216" fmla="*/ 2478186 w 11269336"/>
              <a:gd name="connsiteY216" fmla="*/ 2036953 h 2323145"/>
              <a:gd name="connsiteX217" fmla="*/ 2477950 w 11269336"/>
              <a:gd name="connsiteY217" fmla="*/ 2036715 h 2323145"/>
              <a:gd name="connsiteX218" fmla="*/ 2470381 w 11269336"/>
              <a:gd name="connsiteY218" fmla="*/ 2038256 h 2323145"/>
              <a:gd name="connsiteX219" fmla="*/ 2433781 w 11269336"/>
              <a:gd name="connsiteY219" fmla="*/ 2049140 h 2323145"/>
              <a:gd name="connsiteX220" fmla="*/ 2381172 w 11269336"/>
              <a:gd name="connsiteY220" fmla="*/ 2030645 h 2323145"/>
              <a:gd name="connsiteX221" fmla="*/ 2360198 w 11269336"/>
              <a:gd name="connsiteY221" fmla="*/ 2029059 h 2323145"/>
              <a:gd name="connsiteX222" fmla="*/ 2348815 w 11269336"/>
              <a:gd name="connsiteY222" fmla="*/ 2026798 h 2323145"/>
              <a:gd name="connsiteX223" fmla="*/ 2347988 w 11269336"/>
              <a:gd name="connsiteY223" fmla="*/ 2025745 h 2323145"/>
              <a:gd name="connsiteX224" fmla="*/ 2312920 w 11269336"/>
              <a:gd name="connsiteY224" fmla="*/ 2036311 h 2323145"/>
              <a:gd name="connsiteX225" fmla="*/ 2307986 w 11269336"/>
              <a:gd name="connsiteY225" fmla="*/ 2035583 h 2323145"/>
              <a:gd name="connsiteX226" fmla="*/ 2285481 w 11269336"/>
              <a:gd name="connsiteY226" fmla="*/ 2045197 h 2323145"/>
              <a:gd name="connsiteX227" fmla="*/ 2273666 w 11269336"/>
              <a:gd name="connsiteY227" fmla="*/ 2048710 h 2323145"/>
              <a:gd name="connsiteX228" fmla="*/ 2270719 w 11269336"/>
              <a:gd name="connsiteY228" fmla="*/ 2052702 h 2323145"/>
              <a:gd name="connsiteX229" fmla="*/ 2253080 w 11269336"/>
              <a:gd name="connsiteY229" fmla="*/ 2056363 h 2323145"/>
              <a:gd name="connsiteX230" fmla="*/ 2250906 w 11269336"/>
              <a:gd name="connsiteY230" fmla="*/ 2055654 h 2323145"/>
              <a:gd name="connsiteX231" fmla="*/ 2236905 w 11269336"/>
              <a:gd name="connsiteY231" fmla="*/ 2062882 h 2323145"/>
              <a:gd name="connsiteX232" fmla="*/ 2225830 w 11269336"/>
              <a:gd name="connsiteY232" fmla="*/ 2074027 h 2323145"/>
              <a:gd name="connsiteX233" fmla="*/ 2073776 w 11269336"/>
              <a:gd name="connsiteY233" fmla="*/ 2089244 h 2323145"/>
              <a:gd name="connsiteX234" fmla="*/ 1948256 w 11269336"/>
              <a:gd name="connsiteY234" fmla="*/ 2146616 h 2323145"/>
              <a:gd name="connsiteX235" fmla="*/ 1865582 w 11269336"/>
              <a:gd name="connsiteY235" fmla="*/ 2153738 h 2323145"/>
              <a:gd name="connsiteX236" fmla="*/ 1835210 w 11269336"/>
              <a:gd name="connsiteY236" fmla="*/ 2134244 h 2323145"/>
              <a:gd name="connsiteX237" fmla="*/ 1632661 w 11269336"/>
              <a:gd name="connsiteY237" fmla="*/ 2173882 h 2323145"/>
              <a:gd name="connsiteX238" fmla="*/ 1579590 w 11269336"/>
              <a:gd name="connsiteY238" fmla="*/ 2173680 h 2323145"/>
              <a:gd name="connsiteX239" fmla="*/ 1535601 w 11269336"/>
              <a:gd name="connsiteY239" fmla="*/ 2194590 h 2323145"/>
              <a:gd name="connsiteX240" fmla="*/ 1515594 w 11269336"/>
              <a:gd name="connsiteY240" fmla="*/ 2189622 h 2323145"/>
              <a:gd name="connsiteX241" fmla="*/ 1512113 w 11269336"/>
              <a:gd name="connsiteY241" fmla="*/ 2188534 h 2323145"/>
              <a:gd name="connsiteX242" fmla="*/ 1498838 w 11269336"/>
              <a:gd name="connsiteY242" fmla="*/ 2189213 h 2323145"/>
              <a:gd name="connsiteX243" fmla="*/ 1494279 w 11269336"/>
              <a:gd name="connsiteY243" fmla="*/ 2183112 h 2323145"/>
              <a:gd name="connsiteX244" fmla="*/ 1473714 w 11269336"/>
              <a:gd name="connsiteY244" fmla="*/ 2179625 h 2323145"/>
              <a:gd name="connsiteX245" fmla="*/ 1449503 w 11269336"/>
              <a:gd name="connsiteY245" fmla="*/ 2182633 h 2323145"/>
              <a:gd name="connsiteX246" fmla="*/ 1266687 w 11269336"/>
              <a:gd name="connsiteY246" fmla="*/ 2212688 h 2323145"/>
              <a:gd name="connsiteX247" fmla="*/ 1239614 w 11269336"/>
              <a:gd name="connsiteY247" fmla="*/ 2209727 h 2323145"/>
              <a:gd name="connsiteX248" fmla="*/ 1202436 w 11269336"/>
              <a:gd name="connsiteY248" fmla="*/ 2209817 h 2323145"/>
              <a:gd name="connsiteX249" fmla="*/ 1136097 w 11269336"/>
              <a:gd name="connsiteY249" fmla="*/ 2205112 h 2323145"/>
              <a:gd name="connsiteX250" fmla="*/ 988232 w 11269336"/>
              <a:gd name="connsiteY250" fmla="*/ 2235635 h 2323145"/>
              <a:gd name="connsiteX251" fmla="*/ 981959 w 11269336"/>
              <a:gd name="connsiteY251" fmla="*/ 2231607 h 2323145"/>
              <a:gd name="connsiteX252" fmla="*/ 938600 w 11269336"/>
              <a:gd name="connsiteY252" fmla="*/ 2238113 h 2323145"/>
              <a:gd name="connsiteX253" fmla="*/ 791788 w 11269336"/>
              <a:gd name="connsiteY253" fmla="*/ 2293224 h 2323145"/>
              <a:gd name="connsiteX254" fmla="*/ 706914 w 11269336"/>
              <a:gd name="connsiteY254" fmla="*/ 2305046 h 2323145"/>
              <a:gd name="connsiteX255" fmla="*/ 675971 w 11269336"/>
              <a:gd name="connsiteY255" fmla="*/ 2304030 h 2323145"/>
              <a:gd name="connsiteX256" fmla="*/ 624180 w 11269336"/>
              <a:gd name="connsiteY256" fmla="*/ 2302650 h 2323145"/>
              <a:gd name="connsiteX257" fmla="*/ 583453 w 11269336"/>
              <a:gd name="connsiteY257" fmla="*/ 2288788 h 2323145"/>
              <a:gd name="connsiteX258" fmla="*/ 540946 w 11269336"/>
              <a:gd name="connsiteY258" fmla="*/ 2292721 h 2323145"/>
              <a:gd name="connsiteX259" fmla="*/ 533680 w 11269336"/>
              <a:gd name="connsiteY259" fmla="*/ 2310233 h 2323145"/>
              <a:gd name="connsiteX260" fmla="*/ 487366 w 11269336"/>
              <a:gd name="connsiteY260" fmla="*/ 2309053 h 2323145"/>
              <a:gd name="connsiteX261" fmla="*/ 416820 w 11269336"/>
              <a:gd name="connsiteY261" fmla="*/ 2305443 h 2323145"/>
              <a:gd name="connsiteX262" fmla="*/ 376805 w 11269336"/>
              <a:gd name="connsiteY262" fmla="*/ 2307647 h 2323145"/>
              <a:gd name="connsiteX263" fmla="*/ 266777 w 11269336"/>
              <a:gd name="connsiteY263" fmla="*/ 2309012 h 2323145"/>
              <a:gd name="connsiteX264" fmla="*/ 156013 w 11269336"/>
              <a:gd name="connsiteY264" fmla="*/ 2306832 h 2323145"/>
              <a:gd name="connsiteX265" fmla="*/ 87258 w 11269336"/>
              <a:gd name="connsiteY265" fmla="*/ 2285511 h 2323145"/>
              <a:gd name="connsiteX266" fmla="*/ 23798 w 11269336"/>
              <a:gd name="connsiteY266" fmla="*/ 2281822 h 2323145"/>
              <a:gd name="connsiteX267" fmla="*/ 0 w 11269336"/>
              <a:gd name="connsiteY267" fmla="*/ 2285369 h 2323145"/>
              <a:gd name="connsiteX268" fmla="*/ 0 w 11269336"/>
              <a:gd name="connsiteY268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561831 w 11269336"/>
              <a:gd name="connsiteY19" fmla="*/ 547649 h 2323145"/>
              <a:gd name="connsiteX20" fmla="*/ 9380600 w 11269336"/>
              <a:gd name="connsiteY20" fmla="*/ 549821 h 2323145"/>
              <a:gd name="connsiteX21" fmla="*/ 9139429 w 11269336"/>
              <a:gd name="connsiteY21" fmla="*/ 696446 h 2323145"/>
              <a:gd name="connsiteX22" fmla="*/ 9114263 w 11269336"/>
              <a:gd name="connsiteY22" fmla="*/ 709213 h 2323145"/>
              <a:gd name="connsiteX23" fmla="*/ 9028928 w 11269336"/>
              <a:gd name="connsiteY23" fmla="*/ 745350 h 2323145"/>
              <a:gd name="connsiteX24" fmla="*/ 8977138 w 11269336"/>
              <a:gd name="connsiteY24" fmla="*/ 774970 h 2323145"/>
              <a:gd name="connsiteX25" fmla="*/ 8947030 w 11269336"/>
              <a:gd name="connsiteY25" fmla="*/ 814934 h 2323145"/>
              <a:gd name="connsiteX26" fmla="*/ 8914746 w 11269336"/>
              <a:gd name="connsiteY26" fmla="*/ 826428 h 2323145"/>
              <a:gd name="connsiteX27" fmla="*/ 8917778 w 11269336"/>
              <a:gd name="connsiteY27" fmla="*/ 835198 h 2323145"/>
              <a:gd name="connsiteX28" fmla="*/ 8905560 w 11269336"/>
              <a:gd name="connsiteY28" fmla="*/ 838358 h 2323145"/>
              <a:gd name="connsiteX29" fmla="*/ 8897564 w 11269336"/>
              <a:gd name="connsiteY29" fmla="*/ 834287 h 2323145"/>
              <a:gd name="connsiteX30" fmla="*/ 8878040 w 11269336"/>
              <a:gd name="connsiteY30" fmla="*/ 844150 h 2323145"/>
              <a:gd name="connsiteX31" fmla="*/ 8882654 w 11269336"/>
              <a:gd name="connsiteY31" fmla="*/ 892768 h 2323145"/>
              <a:gd name="connsiteX32" fmla="*/ 8795998 w 11269336"/>
              <a:gd name="connsiteY32" fmla="*/ 863337 h 2323145"/>
              <a:gd name="connsiteX33" fmla="*/ 8776970 w 11269336"/>
              <a:gd name="connsiteY33" fmla="*/ 885177 h 2323145"/>
              <a:gd name="connsiteX34" fmla="*/ 8755719 w 11269336"/>
              <a:gd name="connsiteY34" fmla="*/ 889754 h 2323145"/>
              <a:gd name="connsiteX35" fmla="*/ 8743257 w 11269336"/>
              <a:gd name="connsiteY35" fmla="*/ 904723 h 2323145"/>
              <a:gd name="connsiteX36" fmla="*/ 8721366 w 11269336"/>
              <a:gd name="connsiteY36" fmla="*/ 904711 h 2323145"/>
              <a:gd name="connsiteX37" fmla="*/ 8678353 w 11269336"/>
              <a:gd name="connsiteY37" fmla="*/ 926318 h 2323145"/>
              <a:gd name="connsiteX38" fmla="*/ 8636849 w 11269336"/>
              <a:gd name="connsiteY38" fmla="*/ 937900 h 2323145"/>
              <a:gd name="connsiteX39" fmla="*/ 8620213 w 11269336"/>
              <a:gd name="connsiteY39" fmla="*/ 943068 h 2323145"/>
              <a:gd name="connsiteX40" fmla="*/ 8612581 w 11269336"/>
              <a:gd name="connsiteY40" fmla="*/ 952695 h 2323145"/>
              <a:gd name="connsiteX41" fmla="*/ 8589038 w 11269336"/>
              <a:gd name="connsiteY41" fmla="*/ 963892 h 2323145"/>
              <a:gd name="connsiteX42" fmla="*/ 8579950 w 11269336"/>
              <a:gd name="connsiteY42" fmla="*/ 960899 h 2323145"/>
              <a:gd name="connsiteX43" fmla="*/ 8579319 w 11269336"/>
              <a:gd name="connsiteY43" fmla="*/ 965630 h 2323145"/>
              <a:gd name="connsiteX44" fmla="*/ 8547429 w 11269336"/>
              <a:gd name="connsiteY44" fmla="*/ 984506 h 2323145"/>
              <a:gd name="connsiteX45" fmla="*/ 8478704 w 11269336"/>
              <a:gd name="connsiteY45" fmla="*/ 1025490 h 2323145"/>
              <a:gd name="connsiteX46" fmla="*/ 8461421 w 11269336"/>
              <a:gd name="connsiteY46" fmla="*/ 1035512 h 2323145"/>
              <a:gd name="connsiteX47" fmla="*/ 8445003 w 11269336"/>
              <a:gd name="connsiteY47" fmla="*/ 1036851 h 2323145"/>
              <a:gd name="connsiteX48" fmla="*/ 8357350 w 11269336"/>
              <a:gd name="connsiteY48" fmla="*/ 1060213 h 2323145"/>
              <a:gd name="connsiteX49" fmla="*/ 8335565 w 11269336"/>
              <a:gd name="connsiteY49" fmla="*/ 1061151 h 2323145"/>
              <a:gd name="connsiteX50" fmla="*/ 8325267 w 11269336"/>
              <a:gd name="connsiteY50" fmla="*/ 1055919 h 2323145"/>
              <a:gd name="connsiteX51" fmla="*/ 8293586 w 11269336"/>
              <a:gd name="connsiteY51" fmla="*/ 1076144 h 2323145"/>
              <a:gd name="connsiteX52" fmla="*/ 8242405 w 11269336"/>
              <a:gd name="connsiteY52" fmla="*/ 1095960 h 2323145"/>
              <a:gd name="connsiteX53" fmla="*/ 8197391 w 11269336"/>
              <a:gd name="connsiteY53" fmla="*/ 1107746 h 2323145"/>
              <a:gd name="connsiteX54" fmla="*/ 8081474 w 11269336"/>
              <a:gd name="connsiteY54" fmla="*/ 1130125 h 2323145"/>
              <a:gd name="connsiteX55" fmla="*/ 8053585 w 11269336"/>
              <a:gd name="connsiteY55" fmla="*/ 1129169 h 2323145"/>
              <a:gd name="connsiteX56" fmla="*/ 8038422 w 11269336"/>
              <a:gd name="connsiteY56" fmla="*/ 1119092 h 2323145"/>
              <a:gd name="connsiteX57" fmla="*/ 8029450 w 11269336"/>
              <a:gd name="connsiteY57" fmla="*/ 1125592 h 2323145"/>
              <a:gd name="connsiteX58" fmla="*/ 7959552 w 11269336"/>
              <a:gd name="connsiteY58" fmla="*/ 1140188 h 2323145"/>
              <a:gd name="connsiteX59" fmla="*/ 7914188 w 11269336"/>
              <a:gd name="connsiteY59" fmla="*/ 1150862 h 2323145"/>
              <a:gd name="connsiteX60" fmla="*/ 7914918 w 11269336"/>
              <a:gd name="connsiteY60" fmla="*/ 1168758 h 2323145"/>
              <a:gd name="connsiteX61" fmla="*/ 7875510 w 11269336"/>
              <a:gd name="connsiteY61" fmla="*/ 1183153 h 2323145"/>
              <a:gd name="connsiteX62" fmla="*/ 7829932 w 11269336"/>
              <a:gd name="connsiteY62" fmla="*/ 1180782 h 2323145"/>
              <a:gd name="connsiteX63" fmla="*/ 7779182 w 11269336"/>
              <a:gd name="connsiteY63" fmla="*/ 1192665 h 2323145"/>
              <a:gd name="connsiteX64" fmla="*/ 7748774 w 11269336"/>
              <a:gd name="connsiteY64" fmla="*/ 1199586 h 2323145"/>
              <a:gd name="connsiteX65" fmla="*/ 7671846 w 11269336"/>
              <a:gd name="connsiteY65" fmla="*/ 1231966 h 2323145"/>
              <a:gd name="connsiteX66" fmla="*/ 7554146 w 11269336"/>
              <a:gd name="connsiteY66" fmla="*/ 1319748 h 2323145"/>
              <a:gd name="connsiteX67" fmla="*/ 7515052 w 11269336"/>
              <a:gd name="connsiteY67" fmla="*/ 1336718 h 2323145"/>
              <a:gd name="connsiteX68" fmla="*/ 7507193 w 11269336"/>
              <a:gd name="connsiteY68" fmla="*/ 1334617 h 2323145"/>
              <a:gd name="connsiteX69" fmla="*/ 7461694 w 11269336"/>
              <a:gd name="connsiteY69" fmla="*/ 1375866 h 2323145"/>
              <a:gd name="connsiteX70" fmla="*/ 7377571 w 11269336"/>
              <a:gd name="connsiteY70" fmla="*/ 1400128 h 2323145"/>
              <a:gd name="connsiteX71" fmla="*/ 7311261 w 11269336"/>
              <a:gd name="connsiteY71" fmla="*/ 1412652 h 2323145"/>
              <a:gd name="connsiteX72" fmla="*/ 7275307 w 11269336"/>
              <a:gd name="connsiteY72" fmla="*/ 1422171 h 2323145"/>
              <a:gd name="connsiteX73" fmla="*/ 7247783 w 11269336"/>
              <a:gd name="connsiteY73" fmla="*/ 1426330 h 2323145"/>
              <a:gd name="connsiteX74" fmla="*/ 7185047 w 11269336"/>
              <a:gd name="connsiteY74" fmla="*/ 1451812 h 2323145"/>
              <a:gd name="connsiteX75" fmla="*/ 7084117 w 11269336"/>
              <a:gd name="connsiteY75" fmla="*/ 1500281 h 2323145"/>
              <a:gd name="connsiteX76" fmla="*/ 7062011 w 11269336"/>
              <a:gd name="connsiteY76" fmla="*/ 1509183 h 2323145"/>
              <a:gd name="connsiteX77" fmla="*/ 7040555 w 11269336"/>
              <a:gd name="connsiteY77" fmla="*/ 1511207 h 2323145"/>
              <a:gd name="connsiteX78" fmla="*/ 7033438 w 11269336"/>
              <a:gd name="connsiteY78" fmla="*/ 1506772 h 2323145"/>
              <a:gd name="connsiteX79" fmla="*/ 7020886 w 11269336"/>
              <a:gd name="connsiteY79" fmla="*/ 1510764 h 2323145"/>
              <a:gd name="connsiteX80" fmla="*/ 7017033 w 11269336"/>
              <a:gd name="connsiteY80" fmla="*/ 1510650 h 2323145"/>
              <a:gd name="connsiteX81" fmla="*/ 6995460 w 11269336"/>
              <a:gd name="connsiteY81" fmla="*/ 1511173 h 2323145"/>
              <a:gd name="connsiteX82" fmla="*/ 6962144 w 11269336"/>
              <a:gd name="connsiteY82" fmla="*/ 1541508 h 2323145"/>
              <a:gd name="connsiteX83" fmla="*/ 6910674 w 11269336"/>
              <a:gd name="connsiteY83" fmla="*/ 1554793 h 2323145"/>
              <a:gd name="connsiteX84" fmla="*/ 6732152 w 11269336"/>
              <a:gd name="connsiteY84" fmla="*/ 1642538 h 2323145"/>
              <a:gd name="connsiteX85" fmla="*/ 6694106 w 11269336"/>
              <a:gd name="connsiteY85" fmla="*/ 1632377 h 2323145"/>
              <a:gd name="connsiteX86" fmla="*/ 6617223 w 11269336"/>
              <a:gd name="connsiteY86" fmla="*/ 1659889 h 2323145"/>
              <a:gd name="connsiteX87" fmla="*/ 6521138 w 11269336"/>
              <a:gd name="connsiteY87" fmla="*/ 1744340 h 2323145"/>
              <a:gd name="connsiteX88" fmla="*/ 6380677 w 11269336"/>
              <a:gd name="connsiteY88" fmla="*/ 1796883 h 2323145"/>
              <a:gd name="connsiteX89" fmla="*/ 6374897 w 11269336"/>
              <a:gd name="connsiteY89" fmla="*/ 1809910 h 2323145"/>
              <a:gd name="connsiteX90" fmla="*/ 6364545 w 11269336"/>
              <a:gd name="connsiteY90" fmla="*/ 1820090 h 2323145"/>
              <a:gd name="connsiteX91" fmla="*/ 6362126 w 11269336"/>
              <a:gd name="connsiteY91" fmla="*/ 1819991 h 2323145"/>
              <a:gd name="connsiteX92" fmla="*/ 6346673 w 11269336"/>
              <a:gd name="connsiteY92" fmla="*/ 1827824 h 2323145"/>
              <a:gd name="connsiteX93" fmla="*/ 6345588 w 11269336"/>
              <a:gd name="connsiteY93" fmla="*/ 1832232 h 2323145"/>
              <a:gd name="connsiteX94" fmla="*/ 6335708 w 11269336"/>
              <a:gd name="connsiteY94" fmla="*/ 1838451 h 2323145"/>
              <a:gd name="connsiteX95" fmla="*/ 6318182 w 11269336"/>
              <a:gd name="connsiteY95" fmla="*/ 1852975 h 2323145"/>
              <a:gd name="connsiteX96" fmla="*/ 6313084 w 11269336"/>
              <a:gd name="connsiteY96" fmla="*/ 1853561 h 2323145"/>
              <a:gd name="connsiteX97" fmla="*/ 6283816 w 11269336"/>
              <a:gd name="connsiteY97" fmla="*/ 1872148 h 2323145"/>
              <a:gd name="connsiteX98" fmla="*/ 6282550 w 11269336"/>
              <a:gd name="connsiteY98" fmla="*/ 1871392 h 2323145"/>
              <a:gd name="connsiteX99" fmla="*/ 6270527 w 11269336"/>
              <a:gd name="connsiteY99" fmla="*/ 1872208 h 2323145"/>
              <a:gd name="connsiteX100" fmla="*/ 6249518 w 11269336"/>
              <a:gd name="connsiteY100" fmla="*/ 1876079 h 2323145"/>
              <a:gd name="connsiteX101" fmla="*/ 6190386 w 11269336"/>
              <a:gd name="connsiteY101" fmla="*/ 1872478 h 2323145"/>
              <a:gd name="connsiteX102" fmla="*/ 6159777 w 11269336"/>
              <a:gd name="connsiteY102" fmla="*/ 1891745 h 2323145"/>
              <a:gd name="connsiteX103" fmla="*/ 6153131 w 11269336"/>
              <a:gd name="connsiteY103" fmla="*/ 1895079 h 2323145"/>
              <a:gd name="connsiteX104" fmla="*/ 6152798 w 11269336"/>
              <a:gd name="connsiteY104" fmla="*/ 1894920 h 2323145"/>
              <a:gd name="connsiteX105" fmla="*/ 6145388 w 11269336"/>
              <a:gd name="connsiteY105" fmla="*/ 1897990 h 2323145"/>
              <a:gd name="connsiteX106" fmla="*/ 6141014 w 11269336"/>
              <a:gd name="connsiteY106" fmla="*/ 1901155 h 2323145"/>
              <a:gd name="connsiteX107" fmla="*/ 6128122 w 11269336"/>
              <a:gd name="connsiteY107" fmla="*/ 1907623 h 2323145"/>
              <a:gd name="connsiteX108" fmla="*/ 6122351 w 11269336"/>
              <a:gd name="connsiteY108" fmla="*/ 1908359 h 2323145"/>
              <a:gd name="connsiteX109" fmla="*/ 6064750 w 11269336"/>
              <a:gd name="connsiteY109" fmla="*/ 1896394 h 2323145"/>
              <a:gd name="connsiteX110" fmla="*/ 5964230 w 11269336"/>
              <a:gd name="connsiteY110" fmla="*/ 1910038 h 2323145"/>
              <a:gd name="connsiteX111" fmla="*/ 5865399 w 11269336"/>
              <a:gd name="connsiteY111" fmla="*/ 1926966 h 2323145"/>
              <a:gd name="connsiteX112" fmla="*/ 5829951 w 11269336"/>
              <a:gd name="connsiteY112" fmla="*/ 1934755 h 2323145"/>
              <a:gd name="connsiteX113" fmla="*/ 5765285 w 11269336"/>
              <a:gd name="connsiteY113" fmla="*/ 1941322 h 2323145"/>
              <a:gd name="connsiteX114" fmla="*/ 5734750 w 11269336"/>
              <a:gd name="connsiteY114" fmla="*/ 1939793 h 2323145"/>
              <a:gd name="connsiteX115" fmla="*/ 5733569 w 11269336"/>
              <a:gd name="connsiteY115" fmla="*/ 1940505 h 2323145"/>
              <a:gd name="connsiteX116" fmla="*/ 5730329 w 11269336"/>
              <a:gd name="connsiteY116" fmla="*/ 1937845 h 2323145"/>
              <a:gd name="connsiteX117" fmla="*/ 5724661 w 11269336"/>
              <a:gd name="connsiteY117" fmla="*/ 1937455 h 2323145"/>
              <a:gd name="connsiteX118" fmla="*/ 5710186 w 11269336"/>
              <a:gd name="connsiteY118" fmla="*/ 1941370 h 2323145"/>
              <a:gd name="connsiteX119" fmla="*/ 5704910 w 11269336"/>
              <a:gd name="connsiteY119" fmla="*/ 1943663 h 2323145"/>
              <a:gd name="connsiteX120" fmla="*/ 5696836 w 11269336"/>
              <a:gd name="connsiteY120" fmla="*/ 1945271 h 2323145"/>
              <a:gd name="connsiteX121" fmla="*/ 5696583 w 11269336"/>
              <a:gd name="connsiteY121" fmla="*/ 1945050 h 2323145"/>
              <a:gd name="connsiteX122" fmla="*/ 5689123 w 11269336"/>
              <a:gd name="connsiteY122" fmla="*/ 1947067 h 2323145"/>
              <a:gd name="connsiteX123" fmla="*/ 5653291 w 11269336"/>
              <a:gd name="connsiteY123" fmla="*/ 1960245 h 2323145"/>
              <a:gd name="connsiteX124" fmla="*/ 5599385 w 11269336"/>
              <a:gd name="connsiteY124" fmla="*/ 1945198 h 2323145"/>
              <a:gd name="connsiteX125" fmla="*/ 5578300 w 11269336"/>
              <a:gd name="connsiteY125" fmla="*/ 1944963 h 2323145"/>
              <a:gd name="connsiteX126" fmla="*/ 5566758 w 11269336"/>
              <a:gd name="connsiteY126" fmla="*/ 1943441 h 2323145"/>
              <a:gd name="connsiteX127" fmla="*/ 5565857 w 11269336"/>
              <a:gd name="connsiteY127" fmla="*/ 1942445 h 2323145"/>
              <a:gd name="connsiteX128" fmla="*/ 5531534 w 11269336"/>
              <a:gd name="connsiteY128" fmla="*/ 1955208 h 2323145"/>
              <a:gd name="connsiteX129" fmla="*/ 5526552 w 11269336"/>
              <a:gd name="connsiteY129" fmla="*/ 1954799 h 2323145"/>
              <a:gd name="connsiteX130" fmla="*/ 5504723 w 11269336"/>
              <a:gd name="connsiteY130" fmla="*/ 1965811 h 2323145"/>
              <a:gd name="connsiteX131" fmla="*/ 5493156 w 11269336"/>
              <a:gd name="connsiteY131" fmla="*/ 1970063 h 2323145"/>
              <a:gd name="connsiteX132" fmla="*/ 5490486 w 11269336"/>
              <a:gd name="connsiteY132" fmla="*/ 1974227 h 2323145"/>
              <a:gd name="connsiteX133" fmla="*/ 5473107 w 11269336"/>
              <a:gd name="connsiteY133" fmla="*/ 1979001 h 2323145"/>
              <a:gd name="connsiteX134" fmla="*/ 5470885 w 11269336"/>
              <a:gd name="connsiteY134" fmla="*/ 1978432 h 2323145"/>
              <a:gd name="connsiteX135" fmla="*/ 5457393 w 11269336"/>
              <a:gd name="connsiteY135" fmla="*/ 1986525 h 2323145"/>
              <a:gd name="connsiteX136" fmla="*/ 5447102 w 11269336"/>
              <a:gd name="connsiteY136" fmla="*/ 1998329 h 2323145"/>
              <a:gd name="connsiteX137" fmla="*/ 5159151 w 11269336"/>
              <a:gd name="connsiteY137" fmla="*/ 2029640 h 2323145"/>
              <a:gd name="connsiteX138" fmla="*/ 5041688 w 11269336"/>
              <a:gd name="connsiteY138" fmla="*/ 2022334 h 2323145"/>
              <a:gd name="connsiteX139" fmla="*/ 4860988 w 11269336"/>
              <a:gd name="connsiteY139" fmla="*/ 2135698 h 2323145"/>
              <a:gd name="connsiteX140" fmla="*/ 4807902 w 11269336"/>
              <a:gd name="connsiteY140" fmla="*/ 2138894 h 2323145"/>
              <a:gd name="connsiteX141" fmla="*/ 4765388 w 11269336"/>
              <a:gd name="connsiteY141" fmla="*/ 2162525 h 2323145"/>
              <a:gd name="connsiteX142" fmla="*/ 4745033 w 11269336"/>
              <a:gd name="connsiteY142" fmla="*/ 2158859 h 2323145"/>
              <a:gd name="connsiteX143" fmla="*/ 4741475 w 11269336"/>
              <a:gd name="connsiteY143" fmla="*/ 2157998 h 2323145"/>
              <a:gd name="connsiteX144" fmla="*/ 4728247 w 11269336"/>
              <a:gd name="connsiteY144" fmla="*/ 2159526 h 2323145"/>
              <a:gd name="connsiteX145" fmla="*/ 4723263 w 11269336"/>
              <a:gd name="connsiteY145" fmla="*/ 2153742 h 2323145"/>
              <a:gd name="connsiteX146" fmla="*/ 4702453 w 11269336"/>
              <a:gd name="connsiteY146" fmla="*/ 2151586 h 2323145"/>
              <a:gd name="connsiteX147" fmla="*/ 4678455 w 11269336"/>
              <a:gd name="connsiteY147" fmla="*/ 2156131 h 2323145"/>
              <a:gd name="connsiteX148" fmla="*/ 4593061 w 11269336"/>
              <a:gd name="connsiteY148" fmla="*/ 2171597 h 2323145"/>
              <a:gd name="connsiteX149" fmla="*/ 4579902 w 11269336"/>
              <a:gd name="connsiteY149" fmla="*/ 2177927 h 2323145"/>
              <a:gd name="connsiteX150" fmla="*/ 4533444 w 11269336"/>
              <a:gd name="connsiteY150" fmla="*/ 2181200 h 2323145"/>
              <a:gd name="connsiteX151" fmla="*/ 4492832 w 11269336"/>
              <a:gd name="connsiteY151" fmla="*/ 2188033 h 2323145"/>
              <a:gd name="connsiteX152" fmla="*/ 4467257 w 11269336"/>
              <a:gd name="connsiteY152" fmla="*/ 2196121 h 2323145"/>
              <a:gd name="connsiteX153" fmla="*/ 4459937 w 11269336"/>
              <a:gd name="connsiteY153" fmla="*/ 2195182 h 2323145"/>
              <a:gd name="connsiteX154" fmla="*/ 4433312 w 11269336"/>
              <a:gd name="connsiteY154" fmla="*/ 2199004 h 2323145"/>
              <a:gd name="connsiteX155" fmla="*/ 4420601 w 11269336"/>
              <a:gd name="connsiteY155" fmla="*/ 2205158 h 2323145"/>
              <a:gd name="connsiteX156" fmla="*/ 4405765 w 11269336"/>
              <a:gd name="connsiteY156" fmla="*/ 2199902 h 2323145"/>
              <a:gd name="connsiteX157" fmla="*/ 4401354 w 11269336"/>
              <a:gd name="connsiteY157" fmla="*/ 2194745 h 2323145"/>
              <a:gd name="connsiteX158" fmla="*/ 4383151 w 11269336"/>
              <a:gd name="connsiteY158" fmla="*/ 2201140 h 2323145"/>
              <a:gd name="connsiteX159" fmla="*/ 4366646 w 11269336"/>
              <a:gd name="connsiteY159" fmla="*/ 2198564 h 2323145"/>
              <a:gd name="connsiteX160" fmla="*/ 4354009 w 11269336"/>
              <a:gd name="connsiteY160" fmla="*/ 2204984 h 2323145"/>
              <a:gd name="connsiteX161" fmla="*/ 4348284 w 11269336"/>
              <a:gd name="connsiteY161" fmla="*/ 2205270 h 2323145"/>
              <a:gd name="connsiteX162" fmla="*/ 4333906 w 11269336"/>
              <a:gd name="connsiteY162" fmla="*/ 2205251 h 2323145"/>
              <a:gd name="connsiteX163" fmla="*/ 4308819 w 11269336"/>
              <a:gd name="connsiteY163" fmla="*/ 2203822 h 2323145"/>
              <a:gd name="connsiteX164" fmla="*/ 4301210 w 11269336"/>
              <a:gd name="connsiteY164" fmla="*/ 2204456 h 2323145"/>
              <a:gd name="connsiteX165" fmla="*/ 4283095 w 11269336"/>
              <a:gd name="connsiteY165" fmla="*/ 2198177 h 2323145"/>
              <a:gd name="connsiteX166" fmla="*/ 4250119 w 11269336"/>
              <a:gd name="connsiteY166" fmla="*/ 2196342 h 2323145"/>
              <a:gd name="connsiteX167" fmla="*/ 4189203 w 11269336"/>
              <a:gd name="connsiteY167" fmla="*/ 2178994 h 2323145"/>
              <a:gd name="connsiteX168" fmla="*/ 4154035 w 11269336"/>
              <a:gd name="connsiteY168" fmla="*/ 2171950 h 2323145"/>
              <a:gd name="connsiteX169" fmla="*/ 4129569 w 11269336"/>
              <a:gd name="connsiteY169" fmla="*/ 2163850 h 2323145"/>
              <a:gd name="connsiteX170" fmla="*/ 4061250 w 11269336"/>
              <a:gd name="connsiteY170" fmla="*/ 2159236 h 2323145"/>
              <a:gd name="connsiteX171" fmla="*/ 3945480 w 11269336"/>
              <a:gd name="connsiteY171" fmla="*/ 2158279 h 2323145"/>
              <a:gd name="connsiteX172" fmla="*/ 3921468 w 11269336"/>
              <a:gd name="connsiteY172" fmla="*/ 2156588 h 2323145"/>
              <a:gd name="connsiteX173" fmla="*/ 3903348 w 11269336"/>
              <a:gd name="connsiteY173" fmla="*/ 2149220 h 2323145"/>
              <a:gd name="connsiteX174" fmla="*/ 3901342 w 11269336"/>
              <a:gd name="connsiteY174" fmla="*/ 2142355 h 2323145"/>
              <a:gd name="connsiteX175" fmla="*/ 3888539 w 11269336"/>
              <a:gd name="connsiteY175" fmla="*/ 2140476 h 2323145"/>
              <a:gd name="connsiteX176" fmla="*/ 3885662 w 11269336"/>
              <a:gd name="connsiteY176" fmla="*/ 2138740 h 2323145"/>
              <a:gd name="connsiteX177" fmla="*/ 3868627 w 11269336"/>
              <a:gd name="connsiteY177" fmla="*/ 2130023 h 2323145"/>
              <a:gd name="connsiteX178" fmla="*/ 3819177 w 11269336"/>
              <a:gd name="connsiteY178" fmla="*/ 2142111 h 2323145"/>
              <a:gd name="connsiteX179" fmla="*/ 3769100 w 11269336"/>
              <a:gd name="connsiteY179" fmla="*/ 2131731 h 2323145"/>
              <a:gd name="connsiteX180" fmla="*/ 3562752 w 11269336"/>
              <a:gd name="connsiteY180" fmla="*/ 2131785 h 2323145"/>
              <a:gd name="connsiteX181" fmla="*/ 3541402 w 11269336"/>
              <a:gd name="connsiteY181" fmla="*/ 2106821 h 2323145"/>
              <a:gd name="connsiteX182" fmla="*/ 3365341 w 11269336"/>
              <a:gd name="connsiteY182" fmla="*/ 2077638 h 2323145"/>
              <a:gd name="connsiteX183" fmla="*/ 3170922 w 11269336"/>
              <a:gd name="connsiteY183" fmla="*/ 2115957 h 2323145"/>
              <a:gd name="connsiteX184" fmla="*/ 3156256 w 11269336"/>
              <a:gd name="connsiteY184" fmla="*/ 2124773 h 2323145"/>
              <a:gd name="connsiteX185" fmla="*/ 3140298 w 11269336"/>
              <a:gd name="connsiteY185" fmla="*/ 2129182 h 2323145"/>
              <a:gd name="connsiteX186" fmla="*/ 3138514 w 11269336"/>
              <a:gd name="connsiteY186" fmla="*/ 2128069 h 2323145"/>
              <a:gd name="connsiteX187" fmla="*/ 3120467 w 11269336"/>
              <a:gd name="connsiteY187" fmla="*/ 2128281 h 2323145"/>
              <a:gd name="connsiteX188" fmla="*/ 3116175 w 11269336"/>
              <a:gd name="connsiteY188" fmla="*/ 2131633 h 2323145"/>
              <a:gd name="connsiteX189" fmla="*/ 3103685 w 11269336"/>
              <a:gd name="connsiteY189" fmla="*/ 2132814 h 2323145"/>
              <a:gd name="connsiteX190" fmla="*/ 3078794 w 11269336"/>
              <a:gd name="connsiteY190" fmla="*/ 2137935 h 2323145"/>
              <a:gd name="connsiteX191" fmla="*/ 3074407 w 11269336"/>
              <a:gd name="connsiteY191" fmla="*/ 2136274 h 2323145"/>
              <a:gd name="connsiteX192" fmla="*/ 3037285 w 11269336"/>
              <a:gd name="connsiteY192" fmla="*/ 2139919 h 2323145"/>
              <a:gd name="connsiteX193" fmla="*/ 3036901 w 11269336"/>
              <a:gd name="connsiteY193" fmla="*/ 2138726 h 2323145"/>
              <a:gd name="connsiteX194" fmla="*/ 3026996 w 11269336"/>
              <a:gd name="connsiteY194" fmla="*/ 2134322 h 2323145"/>
              <a:gd name="connsiteX195" fmla="*/ 3007772 w 11269336"/>
              <a:gd name="connsiteY195" fmla="*/ 2128742 h 2323145"/>
              <a:gd name="connsiteX196" fmla="*/ 2965030 w 11269336"/>
              <a:gd name="connsiteY196" fmla="*/ 2100494 h 2323145"/>
              <a:gd name="connsiteX197" fmla="*/ 2926342 w 11269336"/>
              <a:gd name="connsiteY197" fmla="*/ 2104155 h 2323145"/>
              <a:gd name="connsiteX198" fmla="*/ 2918608 w 11269336"/>
              <a:gd name="connsiteY198" fmla="*/ 2104215 h 2323145"/>
              <a:gd name="connsiteX199" fmla="*/ 2918475 w 11269336"/>
              <a:gd name="connsiteY199" fmla="*/ 2103937 h 2323145"/>
              <a:gd name="connsiteX200" fmla="*/ 2910360 w 11269336"/>
              <a:gd name="connsiteY200" fmla="*/ 2103444 h 2323145"/>
              <a:gd name="connsiteX201" fmla="*/ 2904507 w 11269336"/>
              <a:gd name="connsiteY201" fmla="*/ 2104326 h 2323145"/>
              <a:gd name="connsiteX202" fmla="*/ 2889503 w 11269336"/>
              <a:gd name="connsiteY202" fmla="*/ 2104443 h 2323145"/>
              <a:gd name="connsiteX203" fmla="*/ 2884480 w 11269336"/>
              <a:gd name="connsiteY203" fmla="*/ 2102626 h 2323145"/>
              <a:gd name="connsiteX204" fmla="*/ 2882689 w 11269336"/>
              <a:gd name="connsiteY204" fmla="*/ 2099228 h 2323145"/>
              <a:gd name="connsiteX205" fmla="*/ 2881291 w 11269336"/>
              <a:gd name="connsiteY205" fmla="*/ 2099618 h 2323145"/>
              <a:gd name="connsiteX206" fmla="*/ 2853979 w 11269336"/>
              <a:gd name="connsiteY206" fmla="*/ 2090388 h 2323145"/>
              <a:gd name="connsiteX207" fmla="*/ 2791790 w 11269336"/>
              <a:gd name="connsiteY207" fmla="*/ 2080332 h 2323145"/>
              <a:gd name="connsiteX208" fmla="*/ 2755844 w 11269336"/>
              <a:gd name="connsiteY208" fmla="*/ 2078874 h 2323145"/>
              <a:gd name="connsiteX209" fmla="*/ 2657742 w 11269336"/>
              <a:gd name="connsiteY209" fmla="*/ 2070179 h 2323145"/>
              <a:gd name="connsiteX210" fmla="*/ 2559549 w 11269336"/>
              <a:gd name="connsiteY210" fmla="*/ 2057873 h 2323145"/>
              <a:gd name="connsiteX211" fmla="*/ 2512054 w 11269336"/>
              <a:gd name="connsiteY211" fmla="*/ 2031671 h 2323145"/>
              <a:gd name="connsiteX212" fmla="*/ 2506437 w 11269336"/>
              <a:gd name="connsiteY212" fmla="*/ 2030918 h 2323145"/>
              <a:gd name="connsiteX213" fmla="*/ 2491752 w 11269336"/>
              <a:gd name="connsiteY213" fmla="*/ 2033906 h 2323145"/>
              <a:gd name="connsiteX214" fmla="*/ 2486338 w 11269336"/>
              <a:gd name="connsiteY214" fmla="*/ 2035862 h 2323145"/>
              <a:gd name="connsiteX215" fmla="*/ 2478186 w 11269336"/>
              <a:gd name="connsiteY215" fmla="*/ 2036953 h 2323145"/>
              <a:gd name="connsiteX216" fmla="*/ 2477950 w 11269336"/>
              <a:gd name="connsiteY216" fmla="*/ 2036715 h 2323145"/>
              <a:gd name="connsiteX217" fmla="*/ 2470381 w 11269336"/>
              <a:gd name="connsiteY217" fmla="*/ 2038256 h 2323145"/>
              <a:gd name="connsiteX218" fmla="*/ 2433781 w 11269336"/>
              <a:gd name="connsiteY218" fmla="*/ 2049140 h 2323145"/>
              <a:gd name="connsiteX219" fmla="*/ 2381172 w 11269336"/>
              <a:gd name="connsiteY219" fmla="*/ 2030645 h 2323145"/>
              <a:gd name="connsiteX220" fmla="*/ 2360198 w 11269336"/>
              <a:gd name="connsiteY220" fmla="*/ 2029059 h 2323145"/>
              <a:gd name="connsiteX221" fmla="*/ 2348815 w 11269336"/>
              <a:gd name="connsiteY221" fmla="*/ 2026798 h 2323145"/>
              <a:gd name="connsiteX222" fmla="*/ 2347988 w 11269336"/>
              <a:gd name="connsiteY222" fmla="*/ 2025745 h 2323145"/>
              <a:gd name="connsiteX223" fmla="*/ 2312920 w 11269336"/>
              <a:gd name="connsiteY223" fmla="*/ 2036311 h 2323145"/>
              <a:gd name="connsiteX224" fmla="*/ 2307986 w 11269336"/>
              <a:gd name="connsiteY224" fmla="*/ 2035583 h 2323145"/>
              <a:gd name="connsiteX225" fmla="*/ 2285481 w 11269336"/>
              <a:gd name="connsiteY225" fmla="*/ 2045197 h 2323145"/>
              <a:gd name="connsiteX226" fmla="*/ 2273666 w 11269336"/>
              <a:gd name="connsiteY226" fmla="*/ 2048710 h 2323145"/>
              <a:gd name="connsiteX227" fmla="*/ 2270719 w 11269336"/>
              <a:gd name="connsiteY227" fmla="*/ 2052702 h 2323145"/>
              <a:gd name="connsiteX228" fmla="*/ 2253080 w 11269336"/>
              <a:gd name="connsiteY228" fmla="*/ 2056363 h 2323145"/>
              <a:gd name="connsiteX229" fmla="*/ 2250906 w 11269336"/>
              <a:gd name="connsiteY229" fmla="*/ 2055654 h 2323145"/>
              <a:gd name="connsiteX230" fmla="*/ 2236905 w 11269336"/>
              <a:gd name="connsiteY230" fmla="*/ 2062882 h 2323145"/>
              <a:gd name="connsiteX231" fmla="*/ 2225830 w 11269336"/>
              <a:gd name="connsiteY231" fmla="*/ 2074027 h 2323145"/>
              <a:gd name="connsiteX232" fmla="*/ 2073776 w 11269336"/>
              <a:gd name="connsiteY232" fmla="*/ 2089244 h 2323145"/>
              <a:gd name="connsiteX233" fmla="*/ 1948256 w 11269336"/>
              <a:gd name="connsiteY233" fmla="*/ 2146616 h 2323145"/>
              <a:gd name="connsiteX234" fmla="*/ 1865582 w 11269336"/>
              <a:gd name="connsiteY234" fmla="*/ 2153738 h 2323145"/>
              <a:gd name="connsiteX235" fmla="*/ 1835210 w 11269336"/>
              <a:gd name="connsiteY235" fmla="*/ 2134244 h 2323145"/>
              <a:gd name="connsiteX236" fmla="*/ 1632661 w 11269336"/>
              <a:gd name="connsiteY236" fmla="*/ 2173882 h 2323145"/>
              <a:gd name="connsiteX237" fmla="*/ 1579590 w 11269336"/>
              <a:gd name="connsiteY237" fmla="*/ 2173680 h 2323145"/>
              <a:gd name="connsiteX238" fmla="*/ 1535601 w 11269336"/>
              <a:gd name="connsiteY238" fmla="*/ 2194590 h 2323145"/>
              <a:gd name="connsiteX239" fmla="*/ 1515594 w 11269336"/>
              <a:gd name="connsiteY239" fmla="*/ 2189622 h 2323145"/>
              <a:gd name="connsiteX240" fmla="*/ 1512113 w 11269336"/>
              <a:gd name="connsiteY240" fmla="*/ 2188534 h 2323145"/>
              <a:gd name="connsiteX241" fmla="*/ 1498838 w 11269336"/>
              <a:gd name="connsiteY241" fmla="*/ 2189213 h 2323145"/>
              <a:gd name="connsiteX242" fmla="*/ 1494279 w 11269336"/>
              <a:gd name="connsiteY242" fmla="*/ 2183112 h 2323145"/>
              <a:gd name="connsiteX243" fmla="*/ 1473714 w 11269336"/>
              <a:gd name="connsiteY243" fmla="*/ 2179625 h 2323145"/>
              <a:gd name="connsiteX244" fmla="*/ 1449503 w 11269336"/>
              <a:gd name="connsiteY244" fmla="*/ 2182633 h 2323145"/>
              <a:gd name="connsiteX245" fmla="*/ 1266687 w 11269336"/>
              <a:gd name="connsiteY245" fmla="*/ 2212688 h 2323145"/>
              <a:gd name="connsiteX246" fmla="*/ 1239614 w 11269336"/>
              <a:gd name="connsiteY246" fmla="*/ 2209727 h 2323145"/>
              <a:gd name="connsiteX247" fmla="*/ 1202436 w 11269336"/>
              <a:gd name="connsiteY247" fmla="*/ 2209817 h 2323145"/>
              <a:gd name="connsiteX248" fmla="*/ 1136097 w 11269336"/>
              <a:gd name="connsiteY248" fmla="*/ 2205112 h 2323145"/>
              <a:gd name="connsiteX249" fmla="*/ 988232 w 11269336"/>
              <a:gd name="connsiteY249" fmla="*/ 2235635 h 2323145"/>
              <a:gd name="connsiteX250" fmla="*/ 981959 w 11269336"/>
              <a:gd name="connsiteY250" fmla="*/ 2231607 h 2323145"/>
              <a:gd name="connsiteX251" fmla="*/ 938600 w 11269336"/>
              <a:gd name="connsiteY251" fmla="*/ 2238113 h 2323145"/>
              <a:gd name="connsiteX252" fmla="*/ 791788 w 11269336"/>
              <a:gd name="connsiteY252" fmla="*/ 2293224 h 2323145"/>
              <a:gd name="connsiteX253" fmla="*/ 706914 w 11269336"/>
              <a:gd name="connsiteY253" fmla="*/ 2305046 h 2323145"/>
              <a:gd name="connsiteX254" fmla="*/ 675971 w 11269336"/>
              <a:gd name="connsiteY254" fmla="*/ 2304030 h 2323145"/>
              <a:gd name="connsiteX255" fmla="*/ 624180 w 11269336"/>
              <a:gd name="connsiteY255" fmla="*/ 2302650 h 2323145"/>
              <a:gd name="connsiteX256" fmla="*/ 583453 w 11269336"/>
              <a:gd name="connsiteY256" fmla="*/ 2288788 h 2323145"/>
              <a:gd name="connsiteX257" fmla="*/ 540946 w 11269336"/>
              <a:gd name="connsiteY257" fmla="*/ 2292721 h 2323145"/>
              <a:gd name="connsiteX258" fmla="*/ 533680 w 11269336"/>
              <a:gd name="connsiteY258" fmla="*/ 2310233 h 2323145"/>
              <a:gd name="connsiteX259" fmla="*/ 487366 w 11269336"/>
              <a:gd name="connsiteY259" fmla="*/ 2309053 h 2323145"/>
              <a:gd name="connsiteX260" fmla="*/ 416820 w 11269336"/>
              <a:gd name="connsiteY260" fmla="*/ 2305443 h 2323145"/>
              <a:gd name="connsiteX261" fmla="*/ 376805 w 11269336"/>
              <a:gd name="connsiteY261" fmla="*/ 2307647 h 2323145"/>
              <a:gd name="connsiteX262" fmla="*/ 266777 w 11269336"/>
              <a:gd name="connsiteY262" fmla="*/ 2309012 h 2323145"/>
              <a:gd name="connsiteX263" fmla="*/ 156013 w 11269336"/>
              <a:gd name="connsiteY263" fmla="*/ 2306832 h 2323145"/>
              <a:gd name="connsiteX264" fmla="*/ 87258 w 11269336"/>
              <a:gd name="connsiteY264" fmla="*/ 2285511 h 2323145"/>
              <a:gd name="connsiteX265" fmla="*/ 23798 w 11269336"/>
              <a:gd name="connsiteY265" fmla="*/ 2281822 h 2323145"/>
              <a:gd name="connsiteX266" fmla="*/ 0 w 11269336"/>
              <a:gd name="connsiteY266" fmla="*/ 2285369 h 2323145"/>
              <a:gd name="connsiteX267" fmla="*/ 0 w 11269336"/>
              <a:gd name="connsiteY267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742561 w 11269336"/>
              <a:gd name="connsiteY18" fmla="*/ 50043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114263 w 11269336"/>
              <a:gd name="connsiteY21" fmla="*/ 709213 h 2323145"/>
              <a:gd name="connsiteX22" fmla="*/ 9028928 w 11269336"/>
              <a:gd name="connsiteY22" fmla="*/ 745350 h 2323145"/>
              <a:gd name="connsiteX23" fmla="*/ 8977138 w 11269336"/>
              <a:gd name="connsiteY23" fmla="*/ 774970 h 2323145"/>
              <a:gd name="connsiteX24" fmla="*/ 8947030 w 11269336"/>
              <a:gd name="connsiteY24" fmla="*/ 814934 h 2323145"/>
              <a:gd name="connsiteX25" fmla="*/ 8914746 w 11269336"/>
              <a:gd name="connsiteY25" fmla="*/ 826428 h 2323145"/>
              <a:gd name="connsiteX26" fmla="*/ 8917778 w 11269336"/>
              <a:gd name="connsiteY26" fmla="*/ 835198 h 2323145"/>
              <a:gd name="connsiteX27" fmla="*/ 8905560 w 11269336"/>
              <a:gd name="connsiteY27" fmla="*/ 838358 h 2323145"/>
              <a:gd name="connsiteX28" fmla="*/ 8897564 w 11269336"/>
              <a:gd name="connsiteY28" fmla="*/ 834287 h 2323145"/>
              <a:gd name="connsiteX29" fmla="*/ 8878040 w 11269336"/>
              <a:gd name="connsiteY29" fmla="*/ 844150 h 2323145"/>
              <a:gd name="connsiteX30" fmla="*/ 8882654 w 11269336"/>
              <a:gd name="connsiteY30" fmla="*/ 892768 h 2323145"/>
              <a:gd name="connsiteX31" fmla="*/ 8795998 w 11269336"/>
              <a:gd name="connsiteY31" fmla="*/ 863337 h 2323145"/>
              <a:gd name="connsiteX32" fmla="*/ 8776970 w 11269336"/>
              <a:gd name="connsiteY32" fmla="*/ 885177 h 2323145"/>
              <a:gd name="connsiteX33" fmla="*/ 8755719 w 11269336"/>
              <a:gd name="connsiteY33" fmla="*/ 889754 h 2323145"/>
              <a:gd name="connsiteX34" fmla="*/ 8743257 w 11269336"/>
              <a:gd name="connsiteY34" fmla="*/ 904723 h 2323145"/>
              <a:gd name="connsiteX35" fmla="*/ 8721366 w 11269336"/>
              <a:gd name="connsiteY35" fmla="*/ 904711 h 2323145"/>
              <a:gd name="connsiteX36" fmla="*/ 8678353 w 11269336"/>
              <a:gd name="connsiteY36" fmla="*/ 926318 h 2323145"/>
              <a:gd name="connsiteX37" fmla="*/ 8636849 w 11269336"/>
              <a:gd name="connsiteY37" fmla="*/ 937900 h 2323145"/>
              <a:gd name="connsiteX38" fmla="*/ 8620213 w 11269336"/>
              <a:gd name="connsiteY38" fmla="*/ 943068 h 2323145"/>
              <a:gd name="connsiteX39" fmla="*/ 8612581 w 11269336"/>
              <a:gd name="connsiteY39" fmla="*/ 952695 h 2323145"/>
              <a:gd name="connsiteX40" fmla="*/ 8589038 w 11269336"/>
              <a:gd name="connsiteY40" fmla="*/ 963892 h 2323145"/>
              <a:gd name="connsiteX41" fmla="*/ 8579950 w 11269336"/>
              <a:gd name="connsiteY41" fmla="*/ 960899 h 2323145"/>
              <a:gd name="connsiteX42" fmla="*/ 8579319 w 11269336"/>
              <a:gd name="connsiteY42" fmla="*/ 965630 h 2323145"/>
              <a:gd name="connsiteX43" fmla="*/ 8547429 w 11269336"/>
              <a:gd name="connsiteY43" fmla="*/ 984506 h 2323145"/>
              <a:gd name="connsiteX44" fmla="*/ 8478704 w 11269336"/>
              <a:gd name="connsiteY44" fmla="*/ 1025490 h 2323145"/>
              <a:gd name="connsiteX45" fmla="*/ 8461421 w 11269336"/>
              <a:gd name="connsiteY45" fmla="*/ 1035512 h 2323145"/>
              <a:gd name="connsiteX46" fmla="*/ 8445003 w 11269336"/>
              <a:gd name="connsiteY46" fmla="*/ 1036851 h 2323145"/>
              <a:gd name="connsiteX47" fmla="*/ 8357350 w 11269336"/>
              <a:gd name="connsiteY47" fmla="*/ 1060213 h 2323145"/>
              <a:gd name="connsiteX48" fmla="*/ 8335565 w 11269336"/>
              <a:gd name="connsiteY48" fmla="*/ 1061151 h 2323145"/>
              <a:gd name="connsiteX49" fmla="*/ 8325267 w 11269336"/>
              <a:gd name="connsiteY49" fmla="*/ 1055919 h 2323145"/>
              <a:gd name="connsiteX50" fmla="*/ 8293586 w 11269336"/>
              <a:gd name="connsiteY50" fmla="*/ 1076144 h 2323145"/>
              <a:gd name="connsiteX51" fmla="*/ 8242405 w 11269336"/>
              <a:gd name="connsiteY51" fmla="*/ 1095960 h 2323145"/>
              <a:gd name="connsiteX52" fmla="*/ 8197391 w 11269336"/>
              <a:gd name="connsiteY52" fmla="*/ 1107746 h 2323145"/>
              <a:gd name="connsiteX53" fmla="*/ 8081474 w 11269336"/>
              <a:gd name="connsiteY53" fmla="*/ 1130125 h 2323145"/>
              <a:gd name="connsiteX54" fmla="*/ 8053585 w 11269336"/>
              <a:gd name="connsiteY54" fmla="*/ 1129169 h 2323145"/>
              <a:gd name="connsiteX55" fmla="*/ 8038422 w 11269336"/>
              <a:gd name="connsiteY55" fmla="*/ 1119092 h 2323145"/>
              <a:gd name="connsiteX56" fmla="*/ 8029450 w 11269336"/>
              <a:gd name="connsiteY56" fmla="*/ 1125592 h 2323145"/>
              <a:gd name="connsiteX57" fmla="*/ 7959552 w 11269336"/>
              <a:gd name="connsiteY57" fmla="*/ 1140188 h 2323145"/>
              <a:gd name="connsiteX58" fmla="*/ 7914188 w 11269336"/>
              <a:gd name="connsiteY58" fmla="*/ 1150862 h 2323145"/>
              <a:gd name="connsiteX59" fmla="*/ 7914918 w 11269336"/>
              <a:gd name="connsiteY59" fmla="*/ 1168758 h 2323145"/>
              <a:gd name="connsiteX60" fmla="*/ 7875510 w 11269336"/>
              <a:gd name="connsiteY60" fmla="*/ 1183153 h 2323145"/>
              <a:gd name="connsiteX61" fmla="*/ 7829932 w 11269336"/>
              <a:gd name="connsiteY61" fmla="*/ 1180782 h 2323145"/>
              <a:gd name="connsiteX62" fmla="*/ 7779182 w 11269336"/>
              <a:gd name="connsiteY62" fmla="*/ 1192665 h 2323145"/>
              <a:gd name="connsiteX63" fmla="*/ 7748774 w 11269336"/>
              <a:gd name="connsiteY63" fmla="*/ 1199586 h 2323145"/>
              <a:gd name="connsiteX64" fmla="*/ 7671846 w 11269336"/>
              <a:gd name="connsiteY64" fmla="*/ 1231966 h 2323145"/>
              <a:gd name="connsiteX65" fmla="*/ 7554146 w 11269336"/>
              <a:gd name="connsiteY65" fmla="*/ 1319748 h 2323145"/>
              <a:gd name="connsiteX66" fmla="*/ 7515052 w 11269336"/>
              <a:gd name="connsiteY66" fmla="*/ 1336718 h 2323145"/>
              <a:gd name="connsiteX67" fmla="*/ 7507193 w 11269336"/>
              <a:gd name="connsiteY67" fmla="*/ 1334617 h 2323145"/>
              <a:gd name="connsiteX68" fmla="*/ 7461694 w 11269336"/>
              <a:gd name="connsiteY68" fmla="*/ 1375866 h 2323145"/>
              <a:gd name="connsiteX69" fmla="*/ 7377571 w 11269336"/>
              <a:gd name="connsiteY69" fmla="*/ 1400128 h 2323145"/>
              <a:gd name="connsiteX70" fmla="*/ 7311261 w 11269336"/>
              <a:gd name="connsiteY70" fmla="*/ 1412652 h 2323145"/>
              <a:gd name="connsiteX71" fmla="*/ 7275307 w 11269336"/>
              <a:gd name="connsiteY71" fmla="*/ 1422171 h 2323145"/>
              <a:gd name="connsiteX72" fmla="*/ 7247783 w 11269336"/>
              <a:gd name="connsiteY72" fmla="*/ 1426330 h 2323145"/>
              <a:gd name="connsiteX73" fmla="*/ 7185047 w 11269336"/>
              <a:gd name="connsiteY73" fmla="*/ 1451812 h 2323145"/>
              <a:gd name="connsiteX74" fmla="*/ 7084117 w 11269336"/>
              <a:gd name="connsiteY74" fmla="*/ 1500281 h 2323145"/>
              <a:gd name="connsiteX75" fmla="*/ 7062011 w 11269336"/>
              <a:gd name="connsiteY75" fmla="*/ 1509183 h 2323145"/>
              <a:gd name="connsiteX76" fmla="*/ 7040555 w 11269336"/>
              <a:gd name="connsiteY76" fmla="*/ 1511207 h 2323145"/>
              <a:gd name="connsiteX77" fmla="*/ 7033438 w 11269336"/>
              <a:gd name="connsiteY77" fmla="*/ 1506772 h 2323145"/>
              <a:gd name="connsiteX78" fmla="*/ 7020886 w 11269336"/>
              <a:gd name="connsiteY78" fmla="*/ 1510764 h 2323145"/>
              <a:gd name="connsiteX79" fmla="*/ 7017033 w 11269336"/>
              <a:gd name="connsiteY79" fmla="*/ 1510650 h 2323145"/>
              <a:gd name="connsiteX80" fmla="*/ 6995460 w 11269336"/>
              <a:gd name="connsiteY80" fmla="*/ 1511173 h 2323145"/>
              <a:gd name="connsiteX81" fmla="*/ 6962144 w 11269336"/>
              <a:gd name="connsiteY81" fmla="*/ 1541508 h 2323145"/>
              <a:gd name="connsiteX82" fmla="*/ 6910674 w 11269336"/>
              <a:gd name="connsiteY82" fmla="*/ 1554793 h 2323145"/>
              <a:gd name="connsiteX83" fmla="*/ 6732152 w 11269336"/>
              <a:gd name="connsiteY83" fmla="*/ 1642538 h 2323145"/>
              <a:gd name="connsiteX84" fmla="*/ 6694106 w 11269336"/>
              <a:gd name="connsiteY84" fmla="*/ 1632377 h 2323145"/>
              <a:gd name="connsiteX85" fmla="*/ 6617223 w 11269336"/>
              <a:gd name="connsiteY85" fmla="*/ 1659889 h 2323145"/>
              <a:gd name="connsiteX86" fmla="*/ 6521138 w 11269336"/>
              <a:gd name="connsiteY86" fmla="*/ 1744340 h 2323145"/>
              <a:gd name="connsiteX87" fmla="*/ 6380677 w 11269336"/>
              <a:gd name="connsiteY87" fmla="*/ 1796883 h 2323145"/>
              <a:gd name="connsiteX88" fmla="*/ 6374897 w 11269336"/>
              <a:gd name="connsiteY88" fmla="*/ 1809910 h 2323145"/>
              <a:gd name="connsiteX89" fmla="*/ 6364545 w 11269336"/>
              <a:gd name="connsiteY89" fmla="*/ 1820090 h 2323145"/>
              <a:gd name="connsiteX90" fmla="*/ 6362126 w 11269336"/>
              <a:gd name="connsiteY90" fmla="*/ 1819991 h 2323145"/>
              <a:gd name="connsiteX91" fmla="*/ 6346673 w 11269336"/>
              <a:gd name="connsiteY91" fmla="*/ 1827824 h 2323145"/>
              <a:gd name="connsiteX92" fmla="*/ 6345588 w 11269336"/>
              <a:gd name="connsiteY92" fmla="*/ 1832232 h 2323145"/>
              <a:gd name="connsiteX93" fmla="*/ 6335708 w 11269336"/>
              <a:gd name="connsiteY93" fmla="*/ 1838451 h 2323145"/>
              <a:gd name="connsiteX94" fmla="*/ 6318182 w 11269336"/>
              <a:gd name="connsiteY94" fmla="*/ 1852975 h 2323145"/>
              <a:gd name="connsiteX95" fmla="*/ 6313084 w 11269336"/>
              <a:gd name="connsiteY95" fmla="*/ 1853561 h 2323145"/>
              <a:gd name="connsiteX96" fmla="*/ 6283816 w 11269336"/>
              <a:gd name="connsiteY96" fmla="*/ 1872148 h 2323145"/>
              <a:gd name="connsiteX97" fmla="*/ 6282550 w 11269336"/>
              <a:gd name="connsiteY97" fmla="*/ 1871392 h 2323145"/>
              <a:gd name="connsiteX98" fmla="*/ 6270527 w 11269336"/>
              <a:gd name="connsiteY98" fmla="*/ 1872208 h 2323145"/>
              <a:gd name="connsiteX99" fmla="*/ 6249518 w 11269336"/>
              <a:gd name="connsiteY99" fmla="*/ 1876079 h 2323145"/>
              <a:gd name="connsiteX100" fmla="*/ 6190386 w 11269336"/>
              <a:gd name="connsiteY100" fmla="*/ 1872478 h 2323145"/>
              <a:gd name="connsiteX101" fmla="*/ 6159777 w 11269336"/>
              <a:gd name="connsiteY101" fmla="*/ 1891745 h 2323145"/>
              <a:gd name="connsiteX102" fmla="*/ 6153131 w 11269336"/>
              <a:gd name="connsiteY102" fmla="*/ 1895079 h 2323145"/>
              <a:gd name="connsiteX103" fmla="*/ 6152798 w 11269336"/>
              <a:gd name="connsiteY103" fmla="*/ 1894920 h 2323145"/>
              <a:gd name="connsiteX104" fmla="*/ 6145388 w 11269336"/>
              <a:gd name="connsiteY104" fmla="*/ 1897990 h 2323145"/>
              <a:gd name="connsiteX105" fmla="*/ 6141014 w 11269336"/>
              <a:gd name="connsiteY105" fmla="*/ 1901155 h 2323145"/>
              <a:gd name="connsiteX106" fmla="*/ 6128122 w 11269336"/>
              <a:gd name="connsiteY106" fmla="*/ 1907623 h 2323145"/>
              <a:gd name="connsiteX107" fmla="*/ 6122351 w 11269336"/>
              <a:gd name="connsiteY107" fmla="*/ 1908359 h 2323145"/>
              <a:gd name="connsiteX108" fmla="*/ 6064750 w 11269336"/>
              <a:gd name="connsiteY108" fmla="*/ 1896394 h 2323145"/>
              <a:gd name="connsiteX109" fmla="*/ 5964230 w 11269336"/>
              <a:gd name="connsiteY109" fmla="*/ 1910038 h 2323145"/>
              <a:gd name="connsiteX110" fmla="*/ 5865399 w 11269336"/>
              <a:gd name="connsiteY110" fmla="*/ 1926966 h 2323145"/>
              <a:gd name="connsiteX111" fmla="*/ 5829951 w 11269336"/>
              <a:gd name="connsiteY111" fmla="*/ 1934755 h 2323145"/>
              <a:gd name="connsiteX112" fmla="*/ 5765285 w 11269336"/>
              <a:gd name="connsiteY112" fmla="*/ 1941322 h 2323145"/>
              <a:gd name="connsiteX113" fmla="*/ 5734750 w 11269336"/>
              <a:gd name="connsiteY113" fmla="*/ 1939793 h 2323145"/>
              <a:gd name="connsiteX114" fmla="*/ 5733569 w 11269336"/>
              <a:gd name="connsiteY114" fmla="*/ 1940505 h 2323145"/>
              <a:gd name="connsiteX115" fmla="*/ 5730329 w 11269336"/>
              <a:gd name="connsiteY115" fmla="*/ 1937845 h 2323145"/>
              <a:gd name="connsiteX116" fmla="*/ 5724661 w 11269336"/>
              <a:gd name="connsiteY116" fmla="*/ 1937455 h 2323145"/>
              <a:gd name="connsiteX117" fmla="*/ 5710186 w 11269336"/>
              <a:gd name="connsiteY117" fmla="*/ 1941370 h 2323145"/>
              <a:gd name="connsiteX118" fmla="*/ 5704910 w 11269336"/>
              <a:gd name="connsiteY118" fmla="*/ 1943663 h 2323145"/>
              <a:gd name="connsiteX119" fmla="*/ 5696836 w 11269336"/>
              <a:gd name="connsiteY119" fmla="*/ 1945271 h 2323145"/>
              <a:gd name="connsiteX120" fmla="*/ 5696583 w 11269336"/>
              <a:gd name="connsiteY120" fmla="*/ 1945050 h 2323145"/>
              <a:gd name="connsiteX121" fmla="*/ 5689123 w 11269336"/>
              <a:gd name="connsiteY121" fmla="*/ 1947067 h 2323145"/>
              <a:gd name="connsiteX122" fmla="*/ 5653291 w 11269336"/>
              <a:gd name="connsiteY122" fmla="*/ 1960245 h 2323145"/>
              <a:gd name="connsiteX123" fmla="*/ 5599385 w 11269336"/>
              <a:gd name="connsiteY123" fmla="*/ 1945198 h 2323145"/>
              <a:gd name="connsiteX124" fmla="*/ 5578300 w 11269336"/>
              <a:gd name="connsiteY124" fmla="*/ 1944963 h 2323145"/>
              <a:gd name="connsiteX125" fmla="*/ 5566758 w 11269336"/>
              <a:gd name="connsiteY125" fmla="*/ 1943441 h 2323145"/>
              <a:gd name="connsiteX126" fmla="*/ 5565857 w 11269336"/>
              <a:gd name="connsiteY126" fmla="*/ 1942445 h 2323145"/>
              <a:gd name="connsiteX127" fmla="*/ 5531534 w 11269336"/>
              <a:gd name="connsiteY127" fmla="*/ 1955208 h 2323145"/>
              <a:gd name="connsiteX128" fmla="*/ 5526552 w 11269336"/>
              <a:gd name="connsiteY128" fmla="*/ 1954799 h 2323145"/>
              <a:gd name="connsiteX129" fmla="*/ 5504723 w 11269336"/>
              <a:gd name="connsiteY129" fmla="*/ 1965811 h 2323145"/>
              <a:gd name="connsiteX130" fmla="*/ 5493156 w 11269336"/>
              <a:gd name="connsiteY130" fmla="*/ 1970063 h 2323145"/>
              <a:gd name="connsiteX131" fmla="*/ 5490486 w 11269336"/>
              <a:gd name="connsiteY131" fmla="*/ 1974227 h 2323145"/>
              <a:gd name="connsiteX132" fmla="*/ 5473107 w 11269336"/>
              <a:gd name="connsiteY132" fmla="*/ 1979001 h 2323145"/>
              <a:gd name="connsiteX133" fmla="*/ 5470885 w 11269336"/>
              <a:gd name="connsiteY133" fmla="*/ 1978432 h 2323145"/>
              <a:gd name="connsiteX134" fmla="*/ 5457393 w 11269336"/>
              <a:gd name="connsiteY134" fmla="*/ 1986525 h 2323145"/>
              <a:gd name="connsiteX135" fmla="*/ 5447102 w 11269336"/>
              <a:gd name="connsiteY135" fmla="*/ 1998329 h 2323145"/>
              <a:gd name="connsiteX136" fmla="*/ 5159151 w 11269336"/>
              <a:gd name="connsiteY136" fmla="*/ 2029640 h 2323145"/>
              <a:gd name="connsiteX137" fmla="*/ 5041688 w 11269336"/>
              <a:gd name="connsiteY137" fmla="*/ 2022334 h 2323145"/>
              <a:gd name="connsiteX138" fmla="*/ 4860988 w 11269336"/>
              <a:gd name="connsiteY138" fmla="*/ 2135698 h 2323145"/>
              <a:gd name="connsiteX139" fmla="*/ 4807902 w 11269336"/>
              <a:gd name="connsiteY139" fmla="*/ 2138894 h 2323145"/>
              <a:gd name="connsiteX140" fmla="*/ 4765388 w 11269336"/>
              <a:gd name="connsiteY140" fmla="*/ 2162525 h 2323145"/>
              <a:gd name="connsiteX141" fmla="*/ 4745033 w 11269336"/>
              <a:gd name="connsiteY141" fmla="*/ 2158859 h 2323145"/>
              <a:gd name="connsiteX142" fmla="*/ 4741475 w 11269336"/>
              <a:gd name="connsiteY142" fmla="*/ 2157998 h 2323145"/>
              <a:gd name="connsiteX143" fmla="*/ 4728247 w 11269336"/>
              <a:gd name="connsiteY143" fmla="*/ 2159526 h 2323145"/>
              <a:gd name="connsiteX144" fmla="*/ 4723263 w 11269336"/>
              <a:gd name="connsiteY144" fmla="*/ 2153742 h 2323145"/>
              <a:gd name="connsiteX145" fmla="*/ 4702453 w 11269336"/>
              <a:gd name="connsiteY145" fmla="*/ 2151586 h 2323145"/>
              <a:gd name="connsiteX146" fmla="*/ 4678455 w 11269336"/>
              <a:gd name="connsiteY146" fmla="*/ 2156131 h 2323145"/>
              <a:gd name="connsiteX147" fmla="*/ 4593061 w 11269336"/>
              <a:gd name="connsiteY147" fmla="*/ 2171597 h 2323145"/>
              <a:gd name="connsiteX148" fmla="*/ 4579902 w 11269336"/>
              <a:gd name="connsiteY148" fmla="*/ 2177927 h 2323145"/>
              <a:gd name="connsiteX149" fmla="*/ 4533444 w 11269336"/>
              <a:gd name="connsiteY149" fmla="*/ 2181200 h 2323145"/>
              <a:gd name="connsiteX150" fmla="*/ 4492832 w 11269336"/>
              <a:gd name="connsiteY150" fmla="*/ 2188033 h 2323145"/>
              <a:gd name="connsiteX151" fmla="*/ 4467257 w 11269336"/>
              <a:gd name="connsiteY151" fmla="*/ 2196121 h 2323145"/>
              <a:gd name="connsiteX152" fmla="*/ 4459937 w 11269336"/>
              <a:gd name="connsiteY152" fmla="*/ 2195182 h 2323145"/>
              <a:gd name="connsiteX153" fmla="*/ 4433312 w 11269336"/>
              <a:gd name="connsiteY153" fmla="*/ 2199004 h 2323145"/>
              <a:gd name="connsiteX154" fmla="*/ 4420601 w 11269336"/>
              <a:gd name="connsiteY154" fmla="*/ 2205158 h 2323145"/>
              <a:gd name="connsiteX155" fmla="*/ 4405765 w 11269336"/>
              <a:gd name="connsiteY155" fmla="*/ 2199902 h 2323145"/>
              <a:gd name="connsiteX156" fmla="*/ 4401354 w 11269336"/>
              <a:gd name="connsiteY156" fmla="*/ 2194745 h 2323145"/>
              <a:gd name="connsiteX157" fmla="*/ 4383151 w 11269336"/>
              <a:gd name="connsiteY157" fmla="*/ 2201140 h 2323145"/>
              <a:gd name="connsiteX158" fmla="*/ 4366646 w 11269336"/>
              <a:gd name="connsiteY158" fmla="*/ 2198564 h 2323145"/>
              <a:gd name="connsiteX159" fmla="*/ 4354009 w 11269336"/>
              <a:gd name="connsiteY159" fmla="*/ 2204984 h 2323145"/>
              <a:gd name="connsiteX160" fmla="*/ 4348284 w 11269336"/>
              <a:gd name="connsiteY160" fmla="*/ 2205270 h 2323145"/>
              <a:gd name="connsiteX161" fmla="*/ 4333906 w 11269336"/>
              <a:gd name="connsiteY161" fmla="*/ 2205251 h 2323145"/>
              <a:gd name="connsiteX162" fmla="*/ 4308819 w 11269336"/>
              <a:gd name="connsiteY162" fmla="*/ 2203822 h 2323145"/>
              <a:gd name="connsiteX163" fmla="*/ 4301210 w 11269336"/>
              <a:gd name="connsiteY163" fmla="*/ 2204456 h 2323145"/>
              <a:gd name="connsiteX164" fmla="*/ 4283095 w 11269336"/>
              <a:gd name="connsiteY164" fmla="*/ 2198177 h 2323145"/>
              <a:gd name="connsiteX165" fmla="*/ 4250119 w 11269336"/>
              <a:gd name="connsiteY165" fmla="*/ 2196342 h 2323145"/>
              <a:gd name="connsiteX166" fmla="*/ 4189203 w 11269336"/>
              <a:gd name="connsiteY166" fmla="*/ 2178994 h 2323145"/>
              <a:gd name="connsiteX167" fmla="*/ 4154035 w 11269336"/>
              <a:gd name="connsiteY167" fmla="*/ 2171950 h 2323145"/>
              <a:gd name="connsiteX168" fmla="*/ 4129569 w 11269336"/>
              <a:gd name="connsiteY168" fmla="*/ 2163850 h 2323145"/>
              <a:gd name="connsiteX169" fmla="*/ 4061250 w 11269336"/>
              <a:gd name="connsiteY169" fmla="*/ 2159236 h 2323145"/>
              <a:gd name="connsiteX170" fmla="*/ 3945480 w 11269336"/>
              <a:gd name="connsiteY170" fmla="*/ 2158279 h 2323145"/>
              <a:gd name="connsiteX171" fmla="*/ 3921468 w 11269336"/>
              <a:gd name="connsiteY171" fmla="*/ 2156588 h 2323145"/>
              <a:gd name="connsiteX172" fmla="*/ 3903348 w 11269336"/>
              <a:gd name="connsiteY172" fmla="*/ 2149220 h 2323145"/>
              <a:gd name="connsiteX173" fmla="*/ 3901342 w 11269336"/>
              <a:gd name="connsiteY173" fmla="*/ 2142355 h 2323145"/>
              <a:gd name="connsiteX174" fmla="*/ 3888539 w 11269336"/>
              <a:gd name="connsiteY174" fmla="*/ 2140476 h 2323145"/>
              <a:gd name="connsiteX175" fmla="*/ 3885662 w 11269336"/>
              <a:gd name="connsiteY175" fmla="*/ 2138740 h 2323145"/>
              <a:gd name="connsiteX176" fmla="*/ 3868627 w 11269336"/>
              <a:gd name="connsiteY176" fmla="*/ 2130023 h 2323145"/>
              <a:gd name="connsiteX177" fmla="*/ 3819177 w 11269336"/>
              <a:gd name="connsiteY177" fmla="*/ 2142111 h 2323145"/>
              <a:gd name="connsiteX178" fmla="*/ 3769100 w 11269336"/>
              <a:gd name="connsiteY178" fmla="*/ 2131731 h 2323145"/>
              <a:gd name="connsiteX179" fmla="*/ 3562752 w 11269336"/>
              <a:gd name="connsiteY179" fmla="*/ 2131785 h 2323145"/>
              <a:gd name="connsiteX180" fmla="*/ 3541402 w 11269336"/>
              <a:gd name="connsiteY180" fmla="*/ 2106821 h 2323145"/>
              <a:gd name="connsiteX181" fmla="*/ 3365341 w 11269336"/>
              <a:gd name="connsiteY181" fmla="*/ 2077638 h 2323145"/>
              <a:gd name="connsiteX182" fmla="*/ 3170922 w 11269336"/>
              <a:gd name="connsiteY182" fmla="*/ 2115957 h 2323145"/>
              <a:gd name="connsiteX183" fmla="*/ 3156256 w 11269336"/>
              <a:gd name="connsiteY183" fmla="*/ 2124773 h 2323145"/>
              <a:gd name="connsiteX184" fmla="*/ 3140298 w 11269336"/>
              <a:gd name="connsiteY184" fmla="*/ 2129182 h 2323145"/>
              <a:gd name="connsiteX185" fmla="*/ 3138514 w 11269336"/>
              <a:gd name="connsiteY185" fmla="*/ 2128069 h 2323145"/>
              <a:gd name="connsiteX186" fmla="*/ 3120467 w 11269336"/>
              <a:gd name="connsiteY186" fmla="*/ 2128281 h 2323145"/>
              <a:gd name="connsiteX187" fmla="*/ 3116175 w 11269336"/>
              <a:gd name="connsiteY187" fmla="*/ 2131633 h 2323145"/>
              <a:gd name="connsiteX188" fmla="*/ 3103685 w 11269336"/>
              <a:gd name="connsiteY188" fmla="*/ 2132814 h 2323145"/>
              <a:gd name="connsiteX189" fmla="*/ 3078794 w 11269336"/>
              <a:gd name="connsiteY189" fmla="*/ 2137935 h 2323145"/>
              <a:gd name="connsiteX190" fmla="*/ 3074407 w 11269336"/>
              <a:gd name="connsiteY190" fmla="*/ 2136274 h 2323145"/>
              <a:gd name="connsiteX191" fmla="*/ 3037285 w 11269336"/>
              <a:gd name="connsiteY191" fmla="*/ 2139919 h 2323145"/>
              <a:gd name="connsiteX192" fmla="*/ 3036901 w 11269336"/>
              <a:gd name="connsiteY192" fmla="*/ 2138726 h 2323145"/>
              <a:gd name="connsiteX193" fmla="*/ 3026996 w 11269336"/>
              <a:gd name="connsiteY193" fmla="*/ 2134322 h 2323145"/>
              <a:gd name="connsiteX194" fmla="*/ 3007772 w 11269336"/>
              <a:gd name="connsiteY194" fmla="*/ 2128742 h 2323145"/>
              <a:gd name="connsiteX195" fmla="*/ 2965030 w 11269336"/>
              <a:gd name="connsiteY195" fmla="*/ 2100494 h 2323145"/>
              <a:gd name="connsiteX196" fmla="*/ 2926342 w 11269336"/>
              <a:gd name="connsiteY196" fmla="*/ 2104155 h 2323145"/>
              <a:gd name="connsiteX197" fmla="*/ 2918608 w 11269336"/>
              <a:gd name="connsiteY197" fmla="*/ 2104215 h 2323145"/>
              <a:gd name="connsiteX198" fmla="*/ 2918475 w 11269336"/>
              <a:gd name="connsiteY198" fmla="*/ 2103937 h 2323145"/>
              <a:gd name="connsiteX199" fmla="*/ 2910360 w 11269336"/>
              <a:gd name="connsiteY199" fmla="*/ 2103444 h 2323145"/>
              <a:gd name="connsiteX200" fmla="*/ 2904507 w 11269336"/>
              <a:gd name="connsiteY200" fmla="*/ 2104326 h 2323145"/>
              <a:gd name="connsiteX201" fmla="*/ 2889503 w 11269336"/>
              <a:gd name="connsiteY201" fmla="*/ 2104443 h 2323145"/>
              <a:gd name="connsiteX202" fmla="*/ 2884480 w 11269336"/>
              <a:gd name="connsiteY202" fmla="*/ 2102626 h 2323145"/>
              <a:gd name="connsiteX203" fmla="*/ 2882689 w 11269336"/>
              <a:gd name="connsiteY203" fmla="*/ 2099228 h 2323145"/>
              <a:gd name="connsiteX204" fmla="*/ 2881291 w 11269336"/>
              <a:gd name="connsiteY204" fmla="*/ 2099618 h 2323145"/>
              <a:gd name="connsiteX205" fmla="*/ 2853979 w 11269336"/>
              <a:gd name="connsiteY205" fmla="*/ 2090388 h 2323145"/>
              <a:gd name="connsiteX206" fmla="*/ 2791790 w 11269336"/>
              <a:gd name="connsiteY206" fmla="*/ 2080332 h 2323145"/>
              <a:gd name="connsiteX207" fmla="*/ 2755844 w 11269336"/>
              <a:gd name="connsiteY207" fmla="*/ 2078874 h 2323145"/>
              <a:gd name="connsiteX208" fmla="*/ 2657742 w 11269336"/>
              <a:gd name="connsiteY208" fmla="*/ 2070179 h 2323145"/>
              <a:gd name="connsiteX209" fmla="*/ 2559549 w 11269336"/>
              <a:gd name="connsiteY209" fmla="*/ 2057873 h 2323145"/>
              <a:gd name="connsiteX210" fmla="*/ 2512054 w 11269336"/>
              <a:gd name="connsiteY210" fmla="*/ 2031671 h 2323145"/>
              <a:gd name="connsiteX211" fmla="*/ 2506437 w 11269336"/>
              <a:gd name="connsiteY211" fmla="*/ 2030918 h 2323145"/>
              <a:gd name="connsiteX212" fmla="*/ 2491752 w 11269336"/>
              <a:gd name="connsiteY212" fmla="*/ 2033906 h 2323145"/>
              <a:gd name="connsiteX213" fmla="*/ 2486338 w 11269336"/>
              <a:gd name="connsiteY213" fmla="*/ 2035862 h 2323145"/>
              <a:gd name="connsiteX214" fmla="*/ 2478186 w 11269336"/>
              <a:gd name="connsiteY214" fmla="*/ 2036953 h 2323145"/>
              <a:gd name="connsiteX215" fmla="*/ 2477950 w 11269336"/>
              <a:gd name="connsiteY215" fmla="*/ 2036715 h 2323145"/>
              <a:gd name="connsiteX216" fmla="*/ 2470381 w 11269336"/>
              <a:gd name="connsiteY216" fmla="*/ 2038256 h 2323145"/>
              <a:gd name="connsiteX217" fmla="*/ 2433781 w 11269336"/>
              <a:gd name="connsiteY217" fmla="*/ 2049140 h 2323145"/>
              <a:gd name="connsiteX218" fmla="*/ 2381172 w 11269336"/>
              <a:gd name="connsiteY218" fmla="*/ 2030645 h 2323145"/>
              <a:gd name="connsiteX219" fmla="*/ 2360198 w 11269336"/>
              <a:gd name="connsiteY219" fmla="*/ 2029059 h 2323145"/>
              <a:gd name="connsiteX220" fmla="*/ 2348815 w 11269336"/>
              <a:gd name="connsiteY220" fmla="*/ 2026798 h 2323145"/>
              <a:gd name="connsiteX221" fmla="*/ 2347988 w 11269336"/>
              <a:gd name="connsiteY221" fmla="*/ 2025745 h 2323145"/>
              <a:gd name="connsiteX222" fmla="*/ 2312920 w 11269336"/>
              <a:gd name="connsiteY222" fmla="*/ 2036311 h 2323145"/>
              <a:gd name="connsiteX223" fmla="*/ 2307986 w 11269336"/>
              <a:gd name="connsiteY223" fmla="*/ 2035583 h 2323145"/>
              <a:gd name="connsiteX224" fmla="*/ 2285481 w 11269336"/>
              <a:gd name="connsiteY224" fmla="*/ 2045197 h 2323145"/>
              <a:gd name="connsiteX225" fmla="*/ 2273666 w 11269336"/>
              <a:gd name="connsiteY225" fmla="*/ 2048710 h 2323145"/>
              <a:gd name="connsiteX226" fmla="*/ 2270719 w 11269336"/>
              <a:gd name="connsiteY226" fmla="*/ 2052702 h 2323145"/>
              <a:gd name="connsiteX227" fmla="*/ 2253080 w 11269336"/>
              <a:gd name="connsiteY227" fmla="*/ 2056363 h 2323145"/>
              <a:gd name="connsiteX228" fmla="*/ 2250906 w 11269336"/>
              <a:gd name="connsiteY228" fmla="*/ 2055654 h 2323145"/>
              <a:gd name="connsiteX229" fmla="*/ 2236905 w 11269336"/>
              <a:gd name="connsiteY229" fmla="*/ 2062882 h 2323145"/>
              <a:gd name="connsiteX230" fmla="*/ 2225830 w 11269336"/>
              <a:gd name="connsiteY230" fmla="*/ 2074027 h 2323145"/>
              <a:gd name="connsiteX231" fmla="*/ 2073776 w 11269336"/>
              <a:gd name="connsiteY231" fmla="*/ 2089244 h 2323145"/>
              <a:gd name="connsiteX232" fmla="*/ 1948256 w 11269336"/>
              <a:gd name="connsiteY232" fmla="*/ 2146616 h 2323145"/>
              <a:gd name="connsiteX233" fmla="*/ 1865582 w 11269336"/>
              <a:gd name="connsiteY233" fmla="*/ 2153738 h 2323145"/>
              <a:gd name="connsiteX234" fmla="*/ 1835210 w 11269336"/>
              <a:gd name="connsiteY234" fmla="*/ 2134244 h 2323145"/>
              <a:gd name="connsiteX235" fmla="*/ 1632661 w 11269336"/>
              <a:gd name="connsiteY235" fmla="*/ 2173882 h 2323145"/>
              <a:gd name="connsiteX236" fmla="*/ 1579590 w 11269336"/>
              <a:gd name="connsiteY236" fmla="*/ 2173680 h 2323145"/>
              <a:gd name="connsiteX237" fmla="*/ 1535601 w 11269336"/>
              <a:gd name="connsiteY237" fmla="*/ 2194590 h 2323145"/>
              <a:gd name="connsiteX238" fmla="*/ 1515594 w 11269336"/>
              <a:gd name="connsiteY238" fmla="*/ 2189622 h 2323145"/>
              <a:gd name="connsiteX239" fmla="*/ 1512113 w 11269336"/>
              <a:gd name="connsiteY239" fmla="*/ 2188534 h 2323145"/>
              <a:gd name="connsiteX240" fmla="*/ 1498838 w 11269336"/>
              <a:gd name="connsiteY240" fmla="*/ 2189213 h 2323145"/>
              <a:gd name="connsiteX241" fmla="*/ 1494279 w 11269336"/>
              <a:gd name="connsiteY241" fmla="*/ 2183112 h 2323145"/>
              <a:gd name="connsiteX242" fmla="*/ 1473714 w 11269336"/>
              <a:gd name="connsiteY242" fmla="*/ 2179625 h 2323145"/>
              <a:gd name="connsiteX243" fmla="*/ 1449503 w 11269336"/>
              <a:gd name="connsiteY243" fmla="*/ 2182633 h 2323145"/>
              <a:gd name="connsiteX244" fmla="*/ 1266687 w 11269336"/>
              <a:gd name="connsiteY244" fmla="*/ 2212688 h 2323145"/>
              <a:gd name="connsiteX245" fmla="*/ 1239614 w 11269336"/>
              <a:gd name="connsiteY245" fmla="*/ 2209727 h 2323145"/>
              <a:gd name="connsiteX246" fmla="*/ 1202436 w 11269336"/>
              <a:gd name="connsiteY246" fmla="*/ 2209817 h 2323145"/>
              <a:gd name="connsiteX247" fmla="*/ 1136097 w 11269336"/>
              <a:gd name="connsiteY247" fmla="*/ 2205112 h 2323145"/>
              <a:gd name="connsiteX248" fmla="*/ 988232 w 11269336"/>
              <a:gd name="connsiteY248" fmla="*/ 2235635 h 2323145"/>
              <a:gd name="connsiteX249" fmla="*/ 981959 w 11269336"/>
              <a:gd name="connsiteY249" fmla="*/ 2231607 h 2323145"/>
              <a:gd name="connsiteX250" fmla="*/ 938600 w 11269336"/>
              <a:gd name="connsiteY250" fmla="*/ 2238113 h 2323145"/>
              <a:gd name="connsiteX251" fmla="*/ 791788 w 11269336"/>
              <a:gd name="connsiteY251" fmla="*/ 2293224 h 2323145"/>
              <a:gd name="connsiteX252" fmla="*/ 706914 w 11269336"/>
              <a:gd name="connsiteY252" fmla="*/ 2305046 h 2323145"/>
              <a:gd name="connsiteX253" fmla="*/ 675971 w 11269336"/>
              <a:gd name="connsiteY253" fmla="*/ 2304030 h 2323145"/>
              <a:gd name="connsiteX254" fmla="*/ 624180 w 11269336"/>
              <a:gd name="connsiteY254" fmla="*/ 2302650 h 2323145"/>
              <a:gd name="connsiteX255" fmla="*/ 583453 w 11269336"/>
              <a:gd name="connsiteY255" fmla="*/ 2288788 h 2323145"/>
              <a:gd name="connsiteX256" fmla="*/ 540946 w 11269336"/>
              <a:gd name="connsiteY256" fmla="*/ 2292721 h 2323145"/>
              <a:gd name="connsiteX257" fmla="*/ 533680 w 11269336"/>
              <a:gd name="connsiteY257" fmla="*/ 2310233 h 2323145"/>
              <a:gd name="connsiteX258" fmla="*/ 487366 w 11269336"/>
              <a:gd name="connsiteY258" fmla="*/ 2309053 h 2323145"/>
              <a:gd name="connsiteX259" fmla="*/ 416820 w 11269336"/>
              <a:gd name="connsiteY259" fmla="*/ 2305443 h 2323145"/>
              <a:gd name="connsiteX260" fmla="*/ 376805 w 11269336"/>
              <a:gd name="connsiteY260" fmla="*/ 2307647 h 2323145"/>
              <a:gd name="connsiteX261" fmla="*/ 266777 w 11269336"/>
              <a:gd name="connsiteY261" fmla="*/ 2309012 h 2323145"/>
              <a:gd name="connsiteX262" fmla="*/ 156013 w 11269336"/>
              <a:gd name="connsiteY262" fmla="*/ 2306832 h 2323145"/>
              <a:gd name="connsiteX263" fmla="*/ 87258 w 11269336"/>
              <a:gd name="connsiteY263" fmla="*/ 2285511 h 2323145"/>
              <a:gd name="connsiteX264" fmla="*/ 23798 w 11269336"/>
              <a:gd name="connsiteY264" fmla="*/ 2281822 h 2323145"/>
              <a:gd name="connsiteX265" fmla="*/ 0 w 11269336"/>
              <a:gd name="connsiteY265" fmla="*/ 2285369 h 2323145"/>
              <a:gd name="connsiteX266" fmla="*/ 0 w 11269336"/>
              <a:gd name="connsiteY26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114263 w 11269336"/>
              <a:gd name="connsiteY21" fmla="*/ 709213 h 2323145"/>
              <a:gd name="connsiteX22" fmla="*/ 9028928 w 11269336"/>
              <a:gd name="connsiteY22" fmla="*/ 745350 h 2323145"/>
              <a:gd name="connsiteX23" fmla="*/ 8977138 w 11269336"/>
              <a:gd name="connsiteY23" fmla="*/ 774970 h 2323145"/>
              <a:gd name="connsiteX24" fmla="*/ 8947030 w 11269336"/>
              <a:gd name="connsiteY24" fmla="*/ 814934 h 2323145"/>
              <a:gd name="connsiteX25" fmla="*/ 8914746 w 11269336"/>
              <a:gd name="connsiteY25" fmla="*/ 826428 h 2323145"/>
              <a:gd name="connsiteX26" fmla="*/ 8917778 w 11269336"/>
              <a:gd name="connsiteY26" fmla="*/ 835198 h 2323145"/>
              <a:gd name="connsiteX27" fmla="*/ 8905560 w 11269336"/>
              <a:gd name="connsiteY27" fmla="*/ 838358 h 2323145"/>
              <a:gd name="connsiteX28" fmla="*/ 8897564 w 11269336"/>
              <a:gd name="connsiteY28" fmla="*/ 834287 h 2323145"/>
              <a:gd name="connsiteX29" fmla="*/ 8878040 w 11269336"/>
              <a:gd name="connsiteY29" fmla="*/ 844150 h 2323145"/>
              <a:gd name="connsiteX30" fmla="*/ 8882654 w 11269336"/>
              <a:gd name="connsiteY30" fmla="*/ 892768 h 2323145"/>
              <a:gd name="connsiteX31" fmla="*/ 8795998 w 11269336"/>
              <a:gd name="connsiteY31" fmla="*/ 863337 h 2323145"/>
              <a:gd name="connsiteX32" fmla="*/ 8776970 w 11269336"/>
              <a:gd name="connsiteY32" fmla="*/ 885177 h 2323145"/>
              <a:gd name="connsiteX33" fmla="*/ 8755719 w 11269336"/>
              <a:gd name="connsiteY33" fmla="*/ 889754 h 2323145"/>
              <a:gd name="connsiteX34" fmla="*/ 8743257 w 11269336"/>
              <a:gd name="connsiteY34" fmla="*/ 904723 h 2323145"/>
              <a:gd name="connsiteX35" fmla="*/ 8721366 w 11269336"/>
              <a:gd name="connsiteY35" fmla="*/ 904711 h 2323145"/>
              <a:gd name="connsiteX36" fmla="*/ 8678353 w 11269336"/>
              <a:gd name="connsiteY36" fmla="*/ 926318 h 2323145"/>
              <a:gd name="connsiteX37" fmla="*/ 8636849 w 11269336"/>
              <a:gd name="connsiteY37" fmla="*/ 937900 h 2323145"/>
              <a:gd name="connsiteX38" fmla="*/ 8620213 w 11269336"/>
              <a:gd name="connsiteY38" fmla="*/ 943068 h 2323145"/>
              <a:gd name="connsiteX39" fmla="*/ 8612581 w 11269336"/>
              <a:gd name="connsiteY39" fmla="*/ 952695 h 2323145"/>
              <a:gd name="connsiteX40" fmla="*/ 8589038 w 11269336"/>
              <a:gd name="connsiteY40" fmla="*/ 963892 h 2323145"/>
              <a:gd name="connsiteX41" fmla="*/ 8579950 w 11269336"/>
              <a:gd name="connsiteY41" fmla="*/ 960899 h 2323145"/>
              <a:gd name="connsiteX42" fmla="*/ 8579319 w 11269336"/>
              <a:gd name="connsiteY42" fmla="*/ 965630 h 2323145"/>
              <a:gd name="connsiteX43" fmla="*/ 8547429 w 11269336"/>
              <a:gd name="connsiteY43" fmla="*/ 984506 h 2323145"/>
              <a:gd name="connsiteX44" fmla="*/ 8478704 w 11269336"/>
              <a:gd name="connsiteY44" fmla="*/ 1025490 h 2323145"/>
              <a:gd name="connsiteX45" fmla="*/ 8461421 w 11269336"/>
              <a:gd name="connsiteY45" fmla="*/ 1035512 h 2323145"/>
              <a:gd name="connsiteX46" fmla="*/ 8445003 w 11269336"/>
              <a:gd name="connsiteY46" fmla="*/ 1036851 h 2323145"/>
              <a:gd name="connsiteX47" fmla="*/ 8357350 w 11269336"/>
              <a:gd name="connsiteY47" fmla="*/ 1060213 h 2323145"/>
              <a:gd name="connsiteX48" fmla="*/ 8335565 w 11269336"/>
              <a:gd name="connsiteY48" fmla="*/ 1061151 h 2323145"/>
              <a:gd name="connsiteX49" fmla="*/ 8325267 w 11269336"/>
              <a:gd name="connsiteY49" fmla="*/ 1055919 h 2323145"/>
              <a:gd name="connsiteX50" fmla="*/ 8293586 w 11269336"/>
              <a:gd name="connsiteY50" fmla="*/ 1076144 h 2323145"/>
              <a:gd name="connsiteX51" fmla="*/ 8242405 w 11269336"/>
              <a:gd name="connsiteY51" fmla="*/ 1095960 h 2323145"/>
              <a:gd name="connsiteX52" fmla="*/ 8197391 w 11269336"/>
              <a:gd name="connsiteY52" fmla="*/ 1107746 h 2323145"/>
              <a:gd name="connsiteX53" fmla="*/ 8081474 w 11269336"/>
              <a:gd name="connsiteY53" fmla="*/ 1130125 h 2323145"/>
              <a:gd name="connsiteX54" fmla="*/ 8053585 w 11269336"/>
              <a:gd name="connsiteY54" fmla="*/ 1129169 h 2323145"/>
              <a:gd name="connsiteX55" fmla="*/ 8038422 w 11269336"/>
              <a:gd name="connsiteY55" fmla="*/ 1119092 h 2323145"/>
              <a:gd name="connsiteX56" fmla="*/ 8029450 w 11269336"/>
              <a:gd name="connsiteY56" fmla="*/ 1125592 h 2323145"/>
              <a:gd name="connsiteX57" fmla="*/ 7959552 w 11269336"/>
              <a:gd name="connsiteY57" fmla="*/ 1140188 h 2323145"/>
              <a:gd name="connsiteX58" fmla="*/ 7914188 w 11269336"/>
              <a:gd name="connsiteY58" fmla="*/ 1150862 h 2323145"/>
              <a:gd name="connsiteX59" fmla="*/ 7914918 w 11269336"/>
              <a:gd name="connsiteY59" fmla="*/ 1168758 h 2323145"/>
              <a:gd name="connsiteX60" fmla="*/ 7875510 w 11269336"/>
              <a:gd name="connsiteY60" fmla="*/ 1183153 h 2323145"/>
              <a:gd name="connsiteX61" fmla="*/ 7829932 w 11269336"/>
              <a:gd name="connsiteY61" fmla="*/ 1180782 h 2323145"/>
              <a:gd name="connsiteX62" fmla="*/ 7779182 w 11269336"/>
              <a:gd name="connsiteY62" fmla="*/ 1192665 h 2323145"/>
              <a:gd name="connsiteX63" fmla="*/ 7748774 w 11269336"/>
              <a:gd name="connsiteY63" fmla="*/ 1199586 h 2323145"/>
              <a:gd name="connsiteX64" fmla="*/ 7671846 w 11269336"/>
              <a:gd name="connsiteY64" fmla="*/ 1231966 h 2323145"/>
              <a:gd name="connsiteX65" fmla="*/ 7554146 w 11269336"/>
              <a:gd name="connsiteY65" fmla="*/ 1319748 h 2323145"/>
              <a:gd name="connsiteX66" fmla="*/ 7515052 w 11269336"/>
              <a:gd name="connsiteY66" fmla="*/ 1336718 h 2323145"/>
              <a:gd name="connsiteX67" fmla="*/ 7507193 w 11269336"/>
              <a:gd name="connsiteY67" fmla="*/ 1334617 h 2323145"/>
              <a:gd name="connsiteX68" fmla="*/ 7461694 w 11269336"/>
              <a:gd name="connsiteY68" fmla="*/ 1375866 h 2323145"/>
              <a:gd name="connsiteX69" fmla="*/ 7377571 w 11269336"/>
              <a:gd name="connsiteY69" fmla="*/ 1400128 h 2323145"/>
              <a:gd name="connsiteX70" fmla="*/ 7311261 w 11269336"/>
              <a:gd name="connsiteY70" fmla="*/ 1412652 h 2323145"/>
              <a:gd name="connsiteX71" fmla="*/ 7275307 w 11269336"/>
              <a:gd name="connsiteY71" fmla="*/ 1422171 h 2323145"/>
              <a:gd name="connsiteX72" fmla="*/ 7247783 w 11269336"/>
              <a:gd name="connsiteY72" fmla="*/ 1426330 h 2323145"/>
              <a:gd name="connsiteX73" fmla="*/ 7185047 w 11269336"/>
              <a:gd name="connsiteY73" fmla="*/ 1451812 h 2323145"/>
              <a:gd name="connsiteX74" fmla="*/ 7084117 w 11269336"/>
              <a:gd name="connsiteY74" fmla="*/ 1500281 h 2323145"/>
              <a:gd name="connsiteX75" fmla="*/ 7062011 w 11269336"/>
              <a:gd name="connsiteY75" fmla="*/ 1509183 h 2323145"/>
              <a:gd name="connsiteX76" fmla="*/ 7040555 w 11269336"/>
              <a:gd name="connsiteY76" fmla="*/ 1511207 h 2323145"/>
              <a:gd name="connsiteX77" fmla="*/ 7033438 w 11269336"/>
              <a:gd name="connsiteY77" fmla="*/ 1506772 h 2323145"/>
              <a:gd name="connsiteX78" fmla="*/ 7020886 w 11269336"/>
              <a:gd name="connsiteY78" fmla="*/ 1510764 h 2323145"/>
              <a:gd name="connsiteX79" fmla="*/ 7017033 w 11269336"/>
              <a:gd name="connsiteY79" fmla="*/ 1510650 h 2323145"/>
              <a:gd name="connsiteX80" fmla="*/ 6995460 w 11269336"/>
              <a:gd name="connsiteY80" fmla="*/ 1511173 h 2323145"/>
              <a:gd name="connsiteX81" fmla="*/ 6962144 w 11269336"/>
              <a:gd name="connsiteY81" fmla="*/ 1541508 h 2323145"/>
              <a:gd name="connsiteX82" fmla="*/ 6910674 w 11269336"/>
              <a:gd name="connsiteY82" fmla="*/ 1554793 h 2323145"/>
              <a:gd name="connsiteX83" fmla="*/ 6732152 w 11269336"/>
              <a:gd name="connsiteY83" fmla="*/ 1642538 h 2323145"/>
              <a:gd name="connsiteX84" fmla="*/ 6694106 w 11269336"/>
              <a:gd name="connsiteY84" fmla="*/ 1632377 h 2323145"/>
              <a:gd name="connsiteX85" fmla="*/ 6617223 w 11269336"/>
              <a:gd name="connsiteY85" fmla="*/ 1659889 h 2323145"/>
              <a:gd name="connsiteX86" fmla="*/ 6521138 w 11269336"/>
              <a:gd name="connsiteY86" fmla="*/ 1744340 h 2323145"/>
              <a:gd name="connsiteX87" fmla="*/ 6380677 w 11269336"/>
              <a:gd name="connsiteY87" fmla="*/ 1796883 h 2323145"/>
              <a:gd name="connsiteX88" fmla="*/ 6374897 w 11269336"/>
              <a:gd name="connsiteY88" fmla="*/ 1809910 h 2323145"/>
              <a:gd name="connsiteX89" fmla="*/ 6364545 w 11269336"/>
              <a:gd name="connsiteY89" fmla="*/ 1820090 h 2323145"/>
              <a:gd name="connsiteX90" fmla="*/ 6362126 w 11269336"/>
              <a:gd name="connsiteY90" fmla="*/ 1819991 h 2323145"/>
              <a:gd name="connsiteX91" fmla="*/ 6346673 w 11269336"/>
              <a:gd name="connsiteY91" fmla="*/ 1827824 h 2323145"/>
              <a:gd name="connsiteX92" fmla="*/ 6345588 w 11269336"/>
              <a:gd name="connsiteY92" fmla="*/ 1832232 h 2323145"/>
              <a:gd name="connsiteX93" fmla="*/ 6335708 w 11269336"/>
              <a:gd name="connsiteY93" fmla="*/ 1838451 h 2323145"/>
              <a:gd name="connsiteX94" fmla="*/ 6318182 w 11269336"/>
              <a:gd name="connsiteY94" fmla="*/ 1852975 h 2323145"/>
              <a:gd name="connsiteX95" fmla="*/ 6313084 w 11269336"/>
              <a:gd name="connsiteY95" fmla="*/ 1853561 h 2323145"/>
              <a:gd name="connsiteX96" fmla="*/ 6283816 w 11269336"/>
              <a:gd name="connsiteY96" fmla="*/ 1872148 h 2323145"/>
              <a:gd name="connsiteX97" fmla="*/ 6282550 w 11269336"/>
              <a:gd name="connsiteY97" fmla="*/ 1871392 h 2323145"/>
              <a:gd name="connsiteX98" fmla="*/ 6270527 w 11269336"/>
              <a:gd name="connsiteY98" fmla="*/ 1872208 h 2323145"/>
              <a:gd name="connsiteX99" fmla="*/ 6249518 w 11269336"/>
              <a:gd name="connsiteY99" fmla="*/ 1876079 h 2323145"/>
              <a:gd name="connsiteX100" fmla="*/ 6190386 w 11269336"/>
              <a:gd name="connsiteY100" fmla="*/ 1872478 h 2323145"/>
              <a:gd name="connsiteX101" fmla="*/ 6159777 w 11269336"/>
              <a:gd name="connsiteY101" fmla="*/ 1891745 h 2323145"/>
              <a:gd name="connsiteX102" fmla="*/ 6153131 w 11269336"/>
              <a:gd name="connsiteY102" fmla="*/ 1895079 h 2323145"/>
              <a:gd name="connsiteX103" fmla="*/ 6152798 w 11269336"/>
              <a:gd name="connsiteY103" fmla="*/ 1894920 h 2323145"/>
              <a:gd name="connsiteX104" fmla="*/ 6145388 w 11269336"/>
              <a:gd name="connsiteY104" fmla="*/ 1897990 h 2323145"/>
              <a:gd name="connsiteX105" fmla="*/ 6141014 w 11269336"/>
              <a:gd name="connsiteY105" fmla="*/ 1901155 h 2323145"/>
              <a:gd name="connsiteX106" fmla="*/ 6128122 w 11269336"/>
              <a:gd name="connsiteY106" fmla="*/ 1907623 h 2323145"/>
              <a:gd name="connsiteX107" fmla="*/ 6122351 w 11269336"/>
              <a:gd name="connsiteY107" fmla="*/ 1908359 h 2323145"/>
              <a:gd name="connsiteX108" fmla="*/ 6064750 w 11269336"/>
              <a:gd name="connsiteY108" fmla="*/ 1896394 h 2323145"/>
              <a:gd name="connsiteX109" fmla="*/ 5964230 w 11269336"/>
              <a:gd name="connsiteY109" fmla="*/ 1910038 h 2323145"/>
              <a:gd name="connsiteX110" fmla="*/ 5865399 w 11269336"/>
              <a:gd name="connsiteY110" fmla="*/ 1926966 h 2323145"/>
              <a:gd name="connsiteX111" fmla="*/ 5829951 w 11269336"/>
              <a:gd name="connsiteY111" fmla="*/ 1934755 h 2323145"/>
              <a:gd name="connsiteX112" fmla="*/ 5765285 w 11269336"/>
              <a:gd name="connsiteY112" fmla="*/ 1941322 h 2323145"/>
              <a:gd name="connsiteX113" fmla="*/ 5734750 w 11269336"/>
              <a:gd name="connsiteY113" fmla="*/ 1939793 h 2323145"/>
              <a:gd name="connsiteX114" fmla="*/ 5733569 w 11269336"/>
              <a:gd name="connsiteY114" fmla="*/ 1940505 h 2323145"/>
              <a:gd name="connsiteX115" fmla="*/ 5730329 w 11269336"/>
              <a:gd name="connsiteY115" fmla="*/ 1937845 h 2323145"/>
              <a:gd name="connsiteX116" fmla="*/ 5724661 w 11269336"/>
              <a:gd name="connsiteY116" fmla="*/ 1937455 h 2323145"/>
              <a:gd name="connsiteX117" fmla="*/ 5710186 w 11269336"/>
              <a:gd name="connsiteY117" fmla="*/ 1941370 h 2323145"/>
              <a:gd name="connsiteX118" fmla="*/ 5704910 w 11269336"/>
              <a:gd name="connsiteY118" fmla="*/ 1943663 h 2323145"/>
              <a:gd name="connsiteX119" fmla="*/ 5696836 w 11269336"/>
              <a:gd name="connsiteY119" fmla="*/ 1945271 h 2323145"/>
              <a:gd name="connsiteX120" fmla="*/ 5696583 w 11269336"/>
              <a:gd name="connsiteY120" fmla="*/ 1945050 h 2323145"/>
              <a:gd name="connsiteX121" fmla="*/ 5689123 w 11269336"/>
              <a:gd name="connsiteY121" fmla="*/ 1947067 h 2323145"/>
              <a:gd name="connsiteX122" fmla="*/ 5653291 w 11269336"/>
              <a:gd name="connsiteY122" fmla="*/ 1960245 h 2323145"/>
              <a:gd name="connsiteX123" fmla="*/ 5599385 w 11269336"/>
              <a:gd name="connsiteY123" fmla="*/ 1945198 h 2323145"/>
              <a:gd name="connsiteX124" fmla="*/ 5578300 w 11269336"/>
              <a:gd name="connsiteY124" fmla="*/ 1944963 h 2323145"/>
              <a:gd name="connsiteX125" fmla="*/ 5566758 w 11269336"/>
              <a:gd name="connsiteY125" fmla="*/ 1943441 h 2323145"/>
              <a:gd name="connsiteX126" fmla="*/ 5565857 w 11269336"/>
              <a:gd name="connsiteY126" fmla="*/ 1942445 h 2323145"/>
              <a:gd name="connsiteX127" fmla="*/ 5531534 w 11269336"/>
              <a:gd name="connsiteY127" fmla="*/ 1955208 h 2323145"/>
              <a:gd name="connsiteX128" fmla="*/ 5526552 w 11269336"/>
              <a:gd name="connsiteY128" fmla="*/ 1954799 h 2323145"/>
              <a:gd name="connsiteX129" fmla="*/ 5504723 w 11269336"/>
              <a:gd name="connsiteY129" fmla="*/ 1965811 h 2323145"/>
              <a:gd name="connsiteX130" fmla="*/ 5493156 w 11269336"/>
              <a:gd name="connsiteY130" fmla="*/ 1970063 h 2323145"/>
              <a:gd name="connsiteX131" fmla="*/ 5490486 w 11269336"/>
              <a:gd name="connsiteY131" fmla="*/ 1974227 h 2323145"/>
              <a:gd name="connsiteX132" fmla="*/ 5473107 w 11269336"/>
              <a:gd name="connsiteY132" fmla="*/ 1979001 h 2323145"/>
              <a:gd name="connsiteX133" fmla="*/ 5470885 w 11269336"/>
              <a:gd name="connsiteY133" fmla="*/ 1978432 h 2323145"/>
              <a:gd name="connsiteX134" fmla="*/ 5457393 w 11269336"/>
              <a:gd name="connsiteY134" fmla="*/ 1986525 h 2323145"/>
              <a:gd name="connsiteX135" fmla="*/ 5447102 w 11269336"/>
              <a:gd name="connsiteY135" fmla="*/ 1998329 h 2323145"/>
              <a:gd name="connsiteX136" fmla="*/ 5159151 w 11269336"/>
              <a:gd name="connsiteY136" fmla="*/ 2029640 h 2323145"/>
              <a:gd name="connsiteX137" fmla="*/ 5041688 w 11269336"/>
              <a:gd name="connsiteY137" fmla="*/ 2022334 h 2323145"/>
              <a:gd name="connsiteX138" fmla="*/ 4860988 w 11269336"/>
              <a:gd name="connsiteY138" fmla="*/ 2135698 h 2323145"/>
              <a:gd name="connsiteX139" fmla="*/ 4807902 w 11269336"/>
              <a:gd name="connsiteY139" fmla="*/ 2138894 h 2323145"/>
              <a:gd name="connsiteX140" fmla="*/ 4765388 w 11269336"/>
              <a:gd name="connsiteY140" fmla="*/ 2162525 h 2323145"/>
              <a:gd name="connsiteX141" fmla="*/ 4745033 w 11269336"/>
              <a:gd name="connsiteY141" fmla="*/ 2158859 h 2323145"/>
              <a:gd name="connsiteX142" fmla="*/ 4741475 w 11269336"/>
              <a:gd name="connsiteY142" fmla="*/ 2157998 h 2323145"/>
              <a:gd name="connsiteX143" fmla="*/ 4728247 w 11269336"/>
              <a:gd name="connsiteY143" fmla="*/ 2159526 h 2323145"/>
              <a:gd name="connsiteX144" fmla="*/ 4723263 w 11269336"/>
              <a:gd name="connsiteY144" fmla="*/ 2153742 h 2323145"/>
              <a:gd name="connsiteX145" fmla="*/ 4702453 w 11269336"/>
              <a:gd name="connsiteY145" fmla="*/ 2151586 h 2323145"/>
              <a:gd name="connsiteX146" fmla="*/ 4678455 w 11269336"/>
              <a:gd name="connsiteY146" fmla="*/ 2156131 h 2323145"/>
              <a:gd name="connsiteX147" fmla="*/ 4593061 w 11269336"/>
              <a:gd name="connsiteY147" fmla="*/ 2171597 h 2323145"/>
              <a:gd name="connsiteX148" fmla="*/ 4579902 w 11269336"/>
              <a:gd name="connsiteY148" fmla="*/ 2177927 h 2323145"/>
              <a:gd name="connsiteX149" fmla="*/ 4533444 w 11269336"/>
              <a:gd name="connsiteY149" fmla="*/ 2181200 h 2323145"/>
              <a:gd name="connsiteX150" fmla="*/ 4492832 w 11269336"/>
              <a:gd name="connsiteY150" fmla="*/ 2188033 h 2323145"/>
              <a:gd name="connsiteX151" fmla="*/ 4467257 w 11269336"/>
              <a:gd name="connsiteY151" fmla="*/ 2196121 h 2323145"/>
              <a:gd name="connsiteX152" fmla="*/ 4459937 w 11269336"/>
              <a:gd name="connsiteY152" fmla="*/ 2195182 h 2323145"/>
              <a:gd name="connsiteX153" fmla="*/ 4433312 w 11269336"/>
              <a:gd name="connsiteY153" fmla="*/ 2199004 h 2323145"/>
              <a:gd name="connsiteX154" fmla="*/ 4420601 w 11269336"/>
              <a:gd name="connsiteY154" fmla="*/ 2205158 h 2323145"/>
              <a:gd name="connsiteX155" fmla="*/ 4405765 w 11269336"/>
              <a:gd name="connsiteY155" fmla="*/ 2199902 h 2323145"/>
              <a:gd name="connsiteX156" fmla="*/ 4401354 w 11269336"/>
              <a:gd name="connsiteY156" fmla="*/ 2194745 h 2323145"/>
              <a:gd name="connsiteX157" fmla="*/ 4383151 w 11269336"/>
              <a:gd name="connsiteY157" fmla="*/ 2201140 h 2323145"/>
              <a:gd name="connsiteX158" fmla="*/ 4366646 w 11269336"/>
              <a:gd name="connsiteY158" fmla="*/ 2198564 h 2323145"/>
              <a:gd name="connsiteX159" fmla="*/ 4354009 w 11269336"/>
              <a:gd name="connsiteY159" fmla="*/ 2204984 h 2323145"/>
              <a:gd name="connsiteX160" fmla="*/ 4348284 w 11269336"/>
              <a:gd name="connsiteY160" fmla="*/ 2205270 h 2323145"/>
              <a:gd name="connsiteX161" fmla="*/ 4333906 w 11269336"/>
              <a:gd name="connsiteY161" fmla="*/ 2205251 h 2323145"/>
              <a:gd name="connsiteX162" fmla="*/ 4308819 w 11269336"/>
              <a:gd name="connsiteY162" fmla="*/ 2203822 h 2323145"/>
              <a:gd name="connsiteX163" fmla="*/ 4301210 w 11269336"/>
              <a:gd name="connsiteY163" fmla="*/ 2204456 h 2323145"/>
              <a:gd name="connsiteX164" fmla="*/ 4283095 w 11269336"/>
              <a:gd name="connsiteY164" fmla="*/ 2198177 h 2323145"/>
              <a:gd name="connsiteX165" fmla="*/ 4250119 w 11269336"/>
              <a:gd name="connsiteY165" fmla="*/ 2196342 h 2323145"/>
              <a:gd name="connsiteX166" fmla="*/ 4189203 w 11269336"/>
              <a:gd name="connsiteY166" fmla="*/ 2178994 h 2323145"/>
              <a:gd name="connsiteX167" fmla="*/ 4154035 w 11269336"/>
              <a:gd name="connsiteY167" fmla="*/ 2171950 h 2323145"/>
              <a:gd name="connsiteX168" fmla="*/ 4129569 w 11269336"/>
              <a:gd name="connsiteY168" fmla="*/ 2163850 h 2323145"/>
              <a:gd name="connsiteX169" fmla="*/ 4061250 w 11269336"/>
              <a:gd name="connsiteY169" fmla="*/ 2159236 h 2323145"/>
              <a:gd name="connsiteX170" fmla="*/ 3945480 w 11269336"/>
              <a:gd name="connsiteY170" fmla="*/ 2158279 h 2323145"/>
              <a:gd name="connsiteX171" fmla="*/ 3921468 w 11269336"/>
              <a:gd name="connsiteY171" fmla="*/ 2156588 h 2323145"/>
              <a:gd name="connsiteX172" fmla="*/ 3903348 w 11269336"/>
              <a:gd name="connsiteY172" fmla="*/ 2149220 h 2323145"/>
              <a:gd name="connsiteX173" fmla="*/ 3901342 w 11269336"/>
              <a:gd name="connsiteY173" fmla="*/ 2142355 h 2323145"/>
              <a:gd name="connsiteX174" fmla="*/ 3888539 w 11269336"/>
              <a:gd name="connsiteY174" fmla="*/ 2140476 h 2323145"/>
              <a:gd name="connsiteX175" fmla="*/ 3885662 w 11269336"/>
              <a:gd name="connsiteY175" fmla="*/ 2138740 h 2323145"/>
              <a:gd name="connsiteX176" fmla="*/ 3868627 w 11269336"/>
              <a:gd name="connsiteY176" fmla="*/ 2130023 h 2323145"/>
              <a:gd name="connsiteX177" fmla="*/ 3819177 w 11269336"/>
              <a:gd name="connsiteY177" fmla="*/ 2142111 h 2323145"/>
              <a:gd name="connsiteX178" fmla="*/ 3769100 w 11269336"/>
              <a:gd name="connsiteY178" fmla="*/ 2131731 h 2323145"/>
              <a:gd name="connsiteX179" fmla="*/ 3562752 w 11269336"/>
              <a:gd name="connsiteY179" fmla="*/ 2131785 h 2323145"/>
              <a:gd name="connsiteX180" fmla="*/ 3541402 w 11269336"/>
              <a:gd name="connsiteY180" fmla="*/ 2106821 h 2323145"/>
              <a:gd name="connsiteX181" fmla="*/ 3365341 w 11269336"/>
              <a:gd name="connsiteY181" fmla="*/ 2077638 h 2323145"/>
              <a:gd name="connsiteX182" fmla="*/ 3170922 w 11269336"/>
              <a:gd name="connsiteY182" fmla="*/ 2115957 h 2323145"/>
              <a:gd name="connsiteX183" fmla="*/ 3156256 w 11269336"/>
              <a:gd name="connsiteY183" fmla="*/ 2124773 h 2323145"/>
              <a:gd name="connsiteX184" fmla="*/ 3140298 w 11269336"/>
              <a:gd name="connsiteY184" fmla="*/ 2129182 h 2323145"/>
              <a:gd name="connsiteX185" fmla="*/ 3138514 w 11269336"/>
              <a:gd name="connsiteY185" fmla="*/ 2128069 h 2323145"/>
              <a:gd name="connsiteX186" fmla="*/ 3120467 w 11269336"/>
              <a:gd name="connsiteY186" fmla="*/ 2128281 h 2323145"/>
              <a:gd name="connsiteX187" fmla="*/ 3116175 w 11269336"/>
              <a:gd name="connsiteY187" fmla="*/ 2131633 h 2323145"/>
              <a:gd name="connsiteX188" fmla="*/ 3103685 w 11269336"/>
              <a:gd name="connsiteY188" fmla="*/ 2132814 h 2323145"/>
              <a:gd name="connsiteX189" fmla="*/ 3078794 w 11269336"/>
              <a:gd name="connsiteY189" fmla="*/ 2137935 h 2323145"/>
              <a:gd name="connsiteX190" fmla="*/ 3074407 w 11269336"/>
              <a:gd name="connsiteY190" fmla="*/ 2136274 h 2323145"/>
              <a:gd name="connsiteX191" fmla="*/ 3037285 w 11269336"/>
              <a:gd name="connsiteY191" fmla="*/ 2139919 h 2323145"/>
              <a:gd name="connsiteX192" fmla="*/ 3036901 w 11269336"/>
              <a:gd name="connsiteY192" fmla="*/ 2138726 h 2323145"/>
              <a:gd name="connsiteX193" fmla="*/ 3026996 w 11269336"/>
              <a:gd name="connsiteY193" fmla="*/ 2134322 h 2323145"/>
              <a:gd name="connsiteX194" fmla="*/ 3007772 w 11269336"/>
              <a:gd name="connsiteY194" fmla="*/ 2128742 h 2323145"/>
              <a:gd name="connsiteX195" fmla="*/ 2965030 w 11269336"/>
              <a:gd name="connsiteY195" fmla="*/ 2100494 h 2323145"/>
              <a:gd name="connsiteX196" fmla="*/ 2926342 w 11269336"/>
              <a:gd name="connsiteY196" fmla="*/ 2104155 h 2323145"/>
              <a:gd name="connsiteX197" fmla="*/ 2918608 w 11269336"/>
              <a:gd name="connsiteY197" fmla="*/ 2104215 h 2323145"/>
              <a:gd name="connsiteX198" fmla="*/ 2918475 w 11269336"/>
              <a:gd name="connsiteY198" fmla="*/ 2103937 h 2323145"/>
              <a:gd name="connsiteX199" fmla="*/ 2910360 w 11269336"/>
              <a:gd name="connsiteY199" fmla="*/ 2103444 h 2323145"/>
              <a:gd name="connsiteX200" fmla="*/ 2904507 w 11269336"/>
              <a:gd name="connsiteY200" fmla="*/ 2104326 h 2323145"/>
              <a:gd name="connsiteX201" fmla="*/ 2889503 w 11269336"/>
              <a:gd name="connsiteY201" fmla="*/ 2104443 h 2323145"/>
              <a:gd name="connsiteX202" fmla="*/ 2884480 w 11269336"/>
              <a:gd name="connsiteY202" fmla="*/ 2102626 h 2323145"/>
              <a:gd name="connsiteX203" fmla="*/ 2882689 w 11269336"/>
              <a:gd name="connsiteY203" fmla="*/ 2099228 h 2323145"/>
              <a:gd name="connsiteX204" fmla="*/ 2881291 w 11269336"/>
              <a:gd name="connsiteY204" fmla="*/ 2099618 h 2323145"/>
              <a:gd name="connsiteX205" fmla="*/ 2853979 w 11269336"/>
              <a:gd name="connsiteY205" fmla="*/ 2090388 h 2323145"/>
              <a:gd name="connsiteX206" fmla="*/ 2791790 w 11269336"/>
              <a:gd name="connsiteY206" fmla="*/ 2080332 h 2323145"/>
              <a:gd name="connsiteX207" fmla="*/ 2755844 w 11269336"/>
              <a:gd name="connsiteY207" fmla="*/ 2078874 h 2323145"/>
              <a:gd name="connsiteX208" fmla="*/ 2657742 w 11269336"/>
              <a:gd name="connsiteY208" fmla="*/ 2070179 h 2323145"/>
              <a:gd name="connsiteX209" fmla="*/ 2559549 w 11269336"/>
              <a:gd name="connsiteY209" fmla="*/ 2057873 h 2323145"/>
              <a:gd name="connsiteX210" fmla="*/ 2512054 w 11269336"/>
              <a:gd name="connsiteY210" fmla="*/ 2031671 h 2323145"/>
              <a:gd name="connsiteX211" fmla="*/ 2506437 w 11269336"/>
              <a:gd name="connsiteY211" fmla="*/ 2030918 h 2323145"/>
              <a:gd name="connsiteX212" fmla="*/ 2491752 w 11269336"/>
              <a:gd name="connsiteY212" fmla="*/ 2033906 h 2323145"/>
              <a:gd name="connsiteX213" fmla="*/ 2486338 w 11269336"/>
              <a:gd name="connsiteY213" fmla="*/ 2035862 h 2323145"/>
              <a:gd name="connsiteX214" fmla="*/ 2478186 w 11269336"/>
              <a:gd name="connsiteY214" fmla="*/ 2036953 h 2323145"/>
              <a:gd name="connsiteX215" fmla="*/ 2477950 w 11269336"/>
              <a:gd name="connsiteY215" fmla="*/ 2036715 h 2323145"/>
              <a:gd name="connsiteX216" fmla="*/ 2470381 w 11269336"/>
              <a:gd name="connsiteY216" fmla="*/ 2038256 h 2323145"/>
              <a:gd name="connsiteX217" fmla="*/ 2433781 w 11269336"/>
              <a:gd name="connsiteY217" fmla="*/ 2049140 h 2323145"/>
              <a:gd name="connsiteX218" fmla="*/ 2381172 w 11269336"/>
              <a:gd name="connsiteY218" fmla="*/ 2030645 h 2323145"/>
              <a:gd name="connsiteX219" fmla="*/ 2360198 w 11269336"/>
              <a:gd name="connsiteY219" fmla="*/ 2029059 h 2323145"/>
              <a:gd name="connsiteX220" fmla="*/ 2348815 w 11269336"/>
              <a:gd name="connsiteY220" fmla="*/ 2026798 h 2323145"/>
              <a:gd name="connsiteX221" fmla="*/ 2347988 w 11269336"/>
              <a:gd name="connsiteY221" fmla="*/ 2025745 h 2323145"/>
              <a:gd name="connsiteX222" fmla="*/ 2312920 w 11269336"/>
              <a:gd name="connsiteY222" fmla="*/ 2036311 h 2323145"/>
              <a:gd name="connsiteX223" fmla="*/ 2307986 w 11269336"/>
              <a:gd name="connsiteY223" fmla="*/ 2035583 h 2323145"/>
              <a:gd name="connsiteX224" fmla="*/ 2285481 w 11269336"/>
              <a:gd name="connsiteY224" fmla="*/ 2045197 h 2323145"/>
              <a:gd name="connsiteX225" fmla="*/ 2273666 w 11269336"/>
              <a:gd name="connsiteY225" fmla="*/ 2048710 h 2323145"/>
              <a:gd name="connsiteX226" fmla="*/ 2270719 w 11269336"/>
              <a:gd name="connsiteY226" fmla="*/ 2052702 h 2323145"/>
              <a:gd name="connsiteX227" fmla="*/ 2253080 w 11269336"/>
              <a:gd name="connsiteY227" fmla="*/ 2056363 h 2323145"/>
              <a:gd name="connsiteX228" fmla="*/ 2250906 w 11269336"/>
              <a:gd name="connsiteY228" fmla="*/ 2055654 h 2323145"/>
              <a:gd name="connsiteX229" fmla="*/ 2236905 w 11269336"/>
              <a:gd name="connsiteY229" fmla="*/ 2062882 h 2323145"/>
              <a:gd name="connsiteX230" fmla="*/ 2225830 w 11269336"/>
              <a:gd name="connsiteY230" fmla="*/ 2074027 h 2323145"/>
              <a:gd name="connsiteX231" fmla="*/ 2073776 w 11269336"/>
              <a:gd name="connsiteY231" fmla="*/ 2089244 h 2323145"/>
              <a:gd name="connsiteX232" fmla="*/ 1948256 w 11269336"/>
              <a:gd name="connsiteY232" fmla="*/ 2146616 h 2323145"/>
              <a:gd name="connsiteX233" fmla="*/ 1865582 w 11269336"/>
              <a:gd name="connsiteY233" fmla="*/ 2153738 h 2323145"/>
              <a:gd name="connsiteX234" fmla="*/ 1835210 w 11269336"/>
              <a:gd name="connsiteY234" fmla="*/ 2134244 h 2323145"/>
              <a:gd name="connsiteX235" fmla="*/ 1632661 w 11269336"/>
              <a:gd name="connsiteY235" fmla="*/ 2173882 h 2323145"/>
              <a:gd name="connsiteX236" fmla="*/ 1579590 w 11269336"/>
              <a:gd name="connsiteY236" fmla="*/ 2173680 h 2323145"/>
              <a:gd name="connsiteX237" fmla="*/ 1535601 w 11269336"/>
              <a:gd name="connsiteY237" fmla="*/ 2194590 h 2323145"/>
              <a:gd name="connsiteX238" fmla="*/ 1515594 w 11269336"/>
              <a:gd name="connsiteY238" fmla="*/ 2189622 h 2323145"/>
              <a:gd name="connsiteX239" fmla="*/ 1512113 w 11269336"/>
              <a:gd name="connsiteY239" fmla="*/ 2188534 h 2323145"/>
              <a:gd name="connsiteX240" fmla="*/ 1498838 w 11269336"/>
              <a:gd name="connsiteY240" fmla="*/ 2189213 h 2323145"/>
              <a:gd name="connsiteX241" fmla="*/ 1494279 w 11269336"/>
              <a:gd name="connsiteY241" fmla="*/ 2183112 h 2323145"/>
              <a:gd name="connsiteX242" fmla="*/ 1473714 w 11269336"/>
              <a:gd name="connsiteY242" fmla="*/ 2179625 h 2323145"/>
              <a:gd name="connsiteX243" fmla="*/ 1449503 w 11269336"/>
              <a:gd name="connsiteY243" fmla="*/ 2182633 h 2323145"/>
              <a:gd name="connsiteX244" fmla="*/ 1266687 w 11269336"/>
              <a:gd name="connsiteY244" fmla="*/ 2212688 h 2323145"/>
              <a:gd name="connsiteX245" fmla="*/ 1239614 w 11269336"/>
              <a:gd name="connsiteY245" fmla="*/ 2209727 h 2323145"/>
              <a:gd name="connsiteX246" fmla="*/ 1202436 w 11269336"/>
              <a:gd name="connsiteY246" fmla="*/ 2209817 h 2323145"/>
              <a:gd name="connsiteX247" fmla="*/ 1136097 w 11269336"/>
              <a:gd name="connsiteY247" fmla="*/ 2205112 h 2323145"/>
              <a:gd name="connsiteX248" fmla="*/ 988232 w 11269336"/>
              <a:gd name="connsiteY248" fmla="*/ 2235635 h 2323145"/>
              <a:gd name="connsiteX249" fmla="*/ 981959 w 11269336"/>
              <a:gd name="connsiteY249" fmla="*/ 2231607 h 2323145"/>
              <a:gd name="connsiteX250" fmla="*/ 938600 w 11269336"/>
              <a:gd name="connsiteY250" fmla="*/ 2238113 h 2323145"/>
              <a:gd name="connsiteX251" fmla="*/ 791788 w 11269336"/>
              <a:gd name="connsiteY251" fmla="*/ 2293224 h 2323145"/>
              <a:gd name="connsiteX252" fmla="*/ 706914 w 11269336"/>
              <a:gd name="connsiteY252" fmla="*/ 2305046 h 2323145"/>
              <a:gd name="connsiteX253" fmla="*/ 675971 w 11269336"/>
              <a:gd name="connsiteY253" fmla="*/ 2304030 h 2323145"/>
              <a:gd name="connsiteX254" fmla="*/ 624180 w 11269336"/>
              <a:gd name="connsiteY254" fmla="*/ 2302650 h 2323145"/>
              <a:gd name="connsiteX255" fmla="*/ 583453 w 11269336"/>
              <a:gd name="connsiteY255" fmla="*/ 2288788 h 2323145"/>
              <a:gd name="connsiteX256" fmla="*/ 540946 w 11269336"/>
              <a:gd name="connsiteY256" fmla="*/ 2292721 h 2323145"/>
              <a:gd name="connsiteX257" fmla="*/ 533680 w 11269336"/>
              <a:gd name="connsiteY257" fmla="*/ 2310233 h 2323145"/>
              <a:gd name="connsiteX258" fmla="*/ 487366 w 11269336"/>
              <a:gd name="connsiteY258" fmla="*/ 2309053 h 2323145"/>
              <a:gd name="connsiteX259" fmla="*/ 416820 w 11269336"/>
              <a:gd name="connsiteY259" fmla="*/ 2305443 h 2323145"/>
              <a:gd name="connsiteX260" fmla="*/ 376805 w 11269336"/>
              <a:gd name="connsiteY260" fmla="*/ 2307647 h 2323145"/>
              <a:gd name="connsiteX261" fmla="*/ 266777 w 11269336"/>
              <a:gd name="connsiteY261" fmla="*/ 2309012 h 2323145"/>
              <a:gd name="connsiteX262" fmla="*/ 156013 w 11269336"/>
              <a:gd name="connsiteY262" fmla="*/ 2306832 h 2323145"/>
              <a:gd name="connsiteX263" fmla="*/ 87258 w 11269336"/>
              <a:gd name="connsiteY263" fmla="*/ 2285511 h 2323145"/>
              <a:gd name="connsiteX264" fmla="*/ 23798 w 11269336"/>
              <a:gd name="connsiteY264" fmla="*/ 2281822 h 2323145"/>
              <a:gd name="connsiteX265" fmla="*/ 0 w 11269336"/>
              <a:gd name="connsiteY265" fmla="*/ 2285369 h 2323145"/>
              <a:gd name="connsiteX266" fmla="*/ 0 w 11269336"/>
              <a:gd name="connsiteY26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39429 w 11269336"/>
              <a:gd name="connsiteY20" fmla="*/ 696446 h 2323145"/>
              <a:gd name="connsiteX21" fmla="*/ 9028928 w 11269336"/>
              <a:gd name="connsiteY21" fmla="*/ 745350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028928 w 11269336"/>
              <a:gd name="connsiteY21" fmla="*/ 745350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8947030 w 11269336"/>
              <a:gd name="connsiteY23" fmla="*/ 814934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9070855 w 11269336"/>
              <a:gd name="connsiteY23" fmla="*/ 794621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882654 w 11269336"/>
              <a:gd name="connsiteY29" fmla="*/ 892768 h 2323145"/>
              <a:gd name="connsiteX30" fmla="*/ 8795998 w 11269336"/>
              <a:gd name="connsiteY30" fmla="*/ 863337 h 2323145"/>
              <a:gd name="connsiteX31" fmla="*/ 8776970 w 11269336"/>
              <a:gd name="connsiteY31" fmla="*/ 885177 h 2323145"/>
              <a:gd name="connsiteX32" fmla="*/ 8755719 w 11269336"/>
              <a:gd name="connsiteY32" fmla="*/ 889754 h 2323145"/>
              <a:gd name="connsiteX33" fmla="*/ 8743257 w 11269336"/>
              <a:gd name="connsiteY33" fmla="*/ 904723 h 2323145"/>
              <a:gd name="connsiteX34" fmla="*/ 8721366 w 11269336"/>
              <a:gd name="connsiteY34" fmla="*/ 904711 h 2323145"/>
              <a:gd name="connsiteX35" fmla="*/ 8678353 w 11269336"/>
              <a:gd name="connsiteY35" fmla="*/ 926318 h 2323145"/>
              <a:gd name="connsiteX36" fmla="*/ 8636849 w 11269336"/>
              <a:gd name="connsiteY36" fmla="*/ 937900 h 2323145"/>
              <a:gd name="connsiteX37" fmla="*/ 8620213 w 11269336"/>
              <a:gd name="connsiteY37" fmla="*/ 943068 h 2323145"/>
              <a:gd name="connsiteX38" fmla="*/ 8612581 w 11269336"/>
              <a:gd name="connsiteY38" fmla="*/ 952695 h 2323145"/>
              <a:gd name="connsiteX39" fmla="*/ 8589038 w 11269336"/>
              <a:gd name="connsiteY39" fmla="*/ 963892 h 2323145"/>
              <a:gd name="connsiteX40" fmla="*/ 8579950 w 11269336"/>
              <a:gd name="connsiteY40" fmla="*/ 960899 h 2323145"/>
              <a:gd name="connsiteX41" fmla="*/ 8579319 w 11269336"/>
              <a:gd name="connsiteY41" fmla="*/ 965630 h 2323145"/>
              <a:gd name="connsiteX42" fmla="*/ 8547429 w 11269336"/>
              <a:gd name="connsiteY42" fmla="*/ 984506 h 2323145"/>
              <a:gd name="connsiteX43" fmla="*/ 8478704 w 11269336"/>
              <a:gd name="connsiteY43" fmla="*/ 1025490 h 2323145"/>
              <a:gd name="connsiteX44" fmla="*/ 8461421 w 11269336"/>
              <a:gd name="connsiteY44" fmla="*/ 1035512 h 2323145"/>
              <a:gd name="connsiteX45" fmla="*/ 8445003 w 11269336"/>
              <a:gd name="connsiteY45" fmla="*/ 1036851 h 2323145"/>
              <a:gd name="connsiteX46" fmla="*/ 8357350 w 11269336"/>
              <a:gd name="connsiteY46" fmla="*/ 1060213 h 2323145"/>
              <a:gd name="connsiteX47" fmla="*/ 8335565 w 11269336"/>
              <a:gd name="connsiteY47" fmla="*/ 1061151 h 2323145"/>
              <a:gd name="connsiteX48" fmla="*/ 8325267 w 11269336"/>
              <a:gd name="connsiteY48" fmla="*/ 1055919 h 2323145"/>
              <a:gd name="connsiteX49" fmla="*/ 8293586 w 11269336"/>
              <a:gd name="connsiteY49" fmla="*/ 1076144 h 2323145"/>
              <a:gd name="connsiteX50" fmla="*/ 8242405 w 11269336"/>
              <a:gd name="connsiteY50" fmla="*/ 1095960 h 2323145"/>
              <a:gd name="connsiteX51" fmla="*/ 8197391 w 11269336"/>
              <a:gd name="connsiteY51" fmla="*/ 1107746 h 2323145"/>
              <a:gd name="connsiteX52" fmla="*/ 8081474 w 11269336"/>
              <a:gd name="connsiteY52" fmla="*/ 1130125 h 2323145"/>
              <a:gd name="connsiteX53" fmla="*/ 8053585 w 11269336"/>
              <a:gd name="connsiteY53" fmla="*/ 1129169 h 2323145"/>
              <a:gd name="connsiteX54" fmla="*/ 8038422 w 11269336"/>
              <a:gd name="connsiteY54" fmla="*/ 1119092 h 2323145"/>
              <a:gd name="connsiteX55" fmla="*/ 8029450 w 11269336"/>
              <a:gd name="connsiteY55" fmla="*/ 1125592 h 2323145"/>
              <a:gd name="connsiteX56" fmla="*/ 7959552 w 11269336"/>
              <a:gd name="connsiteY56" fmla="*/ 1140188 h 2323145"/>
              <a:gd name="connsiteX57" fmla="*/ 7914188 w 11269336"/>
              <a:gd name="connsiteY57" fmla="*/ 1150862 h 2323145"/>
              <a:gd name="connsiteX58" fmla="*/ 7914918 w 11269336"/>
              <a:gd name="connsiteY58" fmla="*/ 1168758 h 2323145"/>
              <a:gd name="connsiteX59" fmla="*/ 7875510 w 11269336"/>
              <a:gd name="connsiteY59" fmla="*/ 1183153 h 2323145"/>
              <a:gd name="connsiteX60" fmla="*/ 7829932 w 11269336"/>
              <a:gd name="connsiteY60" fmla="*/ 1180782 h 2323145"/>
              <a:gd name="connsiteX61" fmla="*/ 7779182 w 11269336"/>
              <a:gd name="connsiteY61" fmla="*/ 1192665 h 2323145"/>
              <a:gd name="connsiteX62" fmla="*/ 7748774 w 11269336"/>
              <a:gd name="connsiteY62" fmla="*/ 1199586 h 2323145"/>
              <a:gd name="connsiteX63" fmla="*/ 7671846 w 11269336"/>
              <a:gd name="connsiteY63" fmla="*/ 1231966 h 2323145"/>
              <a:gd name="connsiteX64" fmla="*/ 7554146 w 11269336"/>
              <a:gd name="connsiteY64" fmla="*/ 1319748 h 2323145"/>
              <a:gd name="connsiteX65" fmla="*/ 7515052 w 11269336"/>
              <a:gd name="connsiteY65" fmla="*/ 1336718 h 2323145"/>
              <a:gd name="connsiteX66" fmla="*/ 7507193 w 11269336"/>
              <a:gd name="connsiteY66" fmla="*/ 1334617 h 2323145"/>
              <a:gd name="connsiteX67" fmla="*/ 7461694 w 11269336"/>
              <a:gd name="connsiteY67" fmla="*/ 1375866 h 2323145"/>
              <a:gd name="connsiteX68" fmla="*/ 7377571 w 11269336"/>
              <a:gd name="connsiteY68" fmla="*/ 1400128 h 2323145"/>
              <a:gd name="connsiteX69" fmla="*/ 7311261 w 11269336"/>
              <a:gd name="connsiteY69" fmla="*/ 1412652 h 2323145"/>
              <a:gd name="connsiteX70" fmla="*/ 7275307 w 11269336"/>
              <a:gd name="connsiteY70" fmla="*/ 1422171 h 2323145"/>
              <a:gd name="connsiteX71" fmla="*/ 7247783 w 11269336"/>
              <a:gd name="connsiteY71" fmla="*/ 1426330 h 2323145"/>
              <a:gd name="connsiteX72" fmla="*/ 7185047 w 11269336"/>
              <a:gd name="connsiteY72" fmla="*/ 1451812 h 2323145"/>
              <a:gd name="connsiteX73" fmla="*/ 7084117 w 11269336"/>
              <a:gd name="connsiteY73" fmla="*/ 1500281 h 2323145"/>
              <a:gd name="connsiteX74" fmla="*/ 7062011 w 11269336"/>
              <a:gd name="connsiteY74" fmla="*/ 1509183 h 2323145"/>
              <a:gd name="connsiteX75" fmla="*/ 7040555 w 11269336"/>
              <a:gd name="connsiteY75" fmla="*/ 1511207 h 2323145"/>
              <a:gd name="connsiteX76" fmla="*/ 7033438 w 11269336"/>
              <a:gd name="connsiteY76" fmla="*/ 1506772 h 2323145"/>
              <a:gd name="connsiteX77" fmla="*/ 7020886 w 11269336"/>
              <a:gd name="connsiteY77" fmla="*/ 1510764 h 2323145"/>
              <a:gd name="connsiteX78" fmla="*/ 7017033 w 11269336"/>
              <a:gd name="connsiteY78" fmla="*/ 1510650 h 2323145"/>
              <a:gd name="connsiteX79" fmla="*/ 6995460 w 11269336"/>
              <a:gd name="connsiteY79" fmla="*/ 1511173 h 2323145"/>
              <a:gd name="connsiteX80" fmla="*/ 6962144 w 11269336"/>
              <a:gd name="connsiteY80" fmla="*/ 1541508 h 2323145"/>
              <a:gd name="connsiteX81" fmla="*/ 6910674 w 11269336"/>
              <a:gd name="connsiteY81" fmla="*/ 1554793 h 2323145"/>
              <a:gd name="connsiteX82" fmla="*/ 6732152 w 11269336"/>
              <a:gd name="connsiteY82" fmla="*/ 1642538 h 2323145"/>
              <a:gd name="connsiteX83" fmla="*/ 6694106 w 11269336"/>
              <a:gd name="connsiteY83" fmla="*/ 1632377 h 2323145"/>
              <a:gd name="connsiteX84" fmla="*/ 6617223 w 11269336"/>
              <a:gd name="connsiteY84" fmla="*/ 1659889 h 2323145"/>
              <a:gd name="connsiteX85" fmla="*/ 6521138 w 11269336"/>
              <a:gd name="connsiteY85" fmla="*/ 1744340 h 2323145"/>
              <a:gd name="connsiteX86" fmla="*/ 6380677 w 11269336"/>
              <a:gd name="connsiteY86" fmla="*/ 1796883 h 2323145"/>
              <a:gd name="connsiteX87" fmla="*/ 6374897 w 11269336"/>
              <a:gd name="connsiteY87" fmla="*/ 1809910 h 2323145"/>
              <a:gd name="connsiteX88" fmla="*/ 6364545 w 11269336"/>
              <a:gd name="connsiteY88" fmla="*/ 1820090 h 2323145"/>
              <a:gd name="connsiteX89" fmla="*/ 6362126 w 11269336"/>
              <a:gd name="connsiteY89" fmla="*/ 1819991 h 2323145"/>
              <a:gd name="connsiteX90" fmla="*/ 6346673 w 11269336"/>
              <a:gd name="connsiteY90" fmla="*/ 1827824 h 2323145"/>
              <a:gd name="connsiteX91" fmla="*/ 6345588 w 11269336"/>
              <a:gd name="connsiteY91" fmla="*/ 1832232 h 2323145"/>
              <a:gd name="connsiteX92" fmla="*/ 6335708 w 11269336"/>
              <a:gd name="connsiteY92" fmla="*/ 1838451 h 2323145"/>
              <a:gd name="connsiteX93" fmla="*/ 6318182 w 11269336"/>
              <a:gd name="connsiteY93" fmla="*/ 1852975 h 2323145"/>
              <a:gd name="connsiteX94" fmla="*/ 6313084 w 11269336"/>
              <a:gd name="connsiteY94" fmla="*/ 1853561 h 2323145"/>
              <a:gd name="connsiteX95" fmla="*/ 6283816 w 11269336"/>
              <a:gd name="connsiteY95" fmla="*/ 1872148 h 2323145"/>
              <a:gd name="connsiteX96" fmla="*/ 6282550 w 11269336"/>
              <a:gd name="connsiteY96" fmla="*/ 1871392 h 2323145"/>
              <a:gd name="connsiteX97" fmla="*/ 6270527 w 11269336"/>
              <a:gd name="connsiteY97" fmla="*/ 1872208 h 2323145"/>
              <a:gd name="connsiteX98" fmla="*/ 6249518 w 11269336"/>
              <a:gd name="connsiteY98" fmla="*/ 1876079 h 2323145"/>
              <a:gd name="connsiteX99" fmla="*/ 6190386 w 11269336"/>
              <a:gd name="connsiteY99" fmla="*/ 1872478 h 2323145"/>
              <a:gd name="connsiteX100" fmla="*/ 6159777 w 11269336"/>
              <a:gd name="connsiteY100" fmla="*/ 1891745 h 2323145"/>
              <a:gd name="connsiteX101" fmla="*/ 6153131 w 11269336"/>
              <a:gd name="connsiteY101" fmla="*/ 1895079 h 2323145"/>
              <a:gd name="connsiteX102" fmla="*/ 6152798 w 11269336"/>
              <a:gd name="connsiteY102" fmla="*/ 1894920 h 2323145"/>
              <a:gd name="connsiteX103" fmla="*/ 6145388 w 11269336"/>
              <a:gd name="connsiteY103" fmla="*/ 1897990 h 2323145"/>
              <a:gd name="connsiteX104" fmla="*/ 6141014 w 11269336"/>
              <a:gd name="connsiteY104" fmla="*/ 1901155 h 2323145"/>
              <a:gd name="connsiteX105" fmla="*/ 6128122 w 11269336"/>
              <a:gd name="connsiteY105" fmla="*/ 1907623 h 2323145"/>
              <a:gd name="connsiteX106" fmla="*/ 6122351 w 11269336"/>
              <a:gd name="connsiteY106" fmla="*/ 1908359 h 2323145"/>
              <a:gd name="connsiteX107" fmla="*/ 6064750 w 11269336"/>
              <a:gd name="connsiteY107" fmla="*/ 1896394 h 2323145"/>
              <a:gd name="connsiteX108" fmla="*/ 5964230 w 11269336"/>
              <a:gd name="connsiteY108" fmla="*/ 1910038 h 2323145"/>
              <a:gd name="connsiteX109" fmla="*/ 5865399 w 11269336"/>
              <a:gd name="connsiteY109" fmla="*/ 1926966 h 2323145"/>
              <a:gd name="connsiteX110" fmla="*/ 5829951 w 11269336"/>
              <a:gd name="connsiteY110" fmla="*/ 1934755 h 2323145"/>
              <a:gd name="connsiteX111" fmla="*/ 5765285 w 11269336"/>
              <a:gd name="connsiteY111" fmla="*/ 1941322 h 2323145"/>
              <a:gd name="connsiteX112" fmla="*/ 5734750 w 11269336"/>
              <a:gd name="connsiteY112" fmla="*/ 1939793 h 2323145"/>
              <a:gd name="connsiteX113" fmla="*/ 5733569 w 11269336"/>
              <a:gd name="connsiteY113" fmla="*/ 1940505 h 2323145"/>
              <a:gd name="connsiteX114" fmla="*/ 5730329 w 11269336"/>
              <a:gd name="connsiteY114" fmla="*/ 1937845 h 2323145"/>
              <a:gd name="connsiteX115" fmla="*/ 5724661 w 11269336"/>
              <a:gd name="connsiteY115" fmla="*/ 1937455 h 2323145"/>
              <a:gd name="connsiteX116" fmla="*/ 5710186 w 11269336"/>
              <a:gd name="connsiteY116" fmla="*/ 1941370 h 2323145"/>
              <a:gd name="connsiteX117" fmla="*/ 5704910 w 11269336"/>
              <a:gd name="connsiteY117" fmla="*/ 1943663 h 2323145"/>
              <a:gd name="connsiteX118" fmla="*/ 5696836 w 11269336"/>
              <a:gd name="connsiteY118" fmla="*/ 1945271 h 2323145"/>
              <a:gd name="connsiteX119" fmla="*/ 5696583 w 11269336"/>
              <a:gd name="connsiteY119" fmla="*/ 1945050 h 2323145"/>
              <a:gd name="connsiteX120" fmla="*/ 5689123 w 11269336"/>
              <a:gd name="connsiteY120" fmla="*/ 1947067 h 2323145"/>
              <a:gd name="connsiteX121" fmla="*/ 5653291 w 11269336"/>
              <a:gd name="connsiteY121" fmla="*/ 1960245 h 2323145"/>
              <a:gd name="connsiteX122" fmla="*/ 5599385 w 11269336"/>
              <a:gd name="connsiteY122" fmla="*/ 1945198 h 2323145"/>
              <a:gd name="connsiteX123" fmla="*/ 5578300 w 11269336"/>
              <a:gd name="connsiteY123" fmla="*/ 1944963 h 2323145"/>
              <a:gd name="connsiteX124" fmla="*/ 5566758 w 11269336"/>
              <a:gd name="connsiteY124" fmla="*/ 1943441 h 2323145"/>
              <a:gd name="connsiteX125" fmla="*/ 5565857 w 11269336"/>
              <a:gd name="connsiteY125" fmla="*/ 1942445 h 2323145"/>
              <a:gd name="connsiteX126" fmla="*/ 5531534 w 11269336"/>
              <a:gd name="connsiteY126" fmla="*/ 1955208 h 2323145"/>
              <a:gd name="connsiteX127" fmla="*/ 5526552 w 11269336"/>
              <a:gd name="connsiteY127" fmla="*/ 1954799 h 2323145"/>
              <a:gd name="connsiteX128" fmla="*/ 5504723 w 11269336"/>
              <a:gd name="connsiteY128" fmla="*/ 1965811 h 2323145"/>
              <a:gd name="connsiteX129" fmla="*/ 5493156 w 11269336"/>
              <a:gd name="connsiteY129" fmla="*/ 1970063 h 2323145"/>
              <a:gd name="connsiteX130" fmla="*/ 5490486 w 11269336"/>
              <a:gd name="connsiteY130" fmla="*/ 1974227 h 2323145"/>
              <a:gd name="connsiteX131" fmla="*/ 5473107 w 11269336"/>
              <a:gd name="connsiteY131" fmla="*/ 1979001 h 2323145"/>
              <a:gd name="connsiteX132" fmla="*/ 5470885 w 11269336"/>
              <a:gd name="connsiteY132" fmla="*/ 1978432 h 2323145"/>
              <a:gd name="connsiteX133" fmla="*/ 5457393 w 11269336"/>
              <a:gd name="connsiteY133" fmla="*/ 1986525 h 2323145"/>
              <a:gd name="connsiteX134" fmla="*/ 5447102 w 11269336"/>
              <a:gd name="connsiteY134" fmla="*/ 1998329 h 2323145"/>
              <a:gd name="connsiteX135" fmla="*/ 5159151 w 11269336"/>
              <a:gd name="connsiteY135" fmla="*/ 2029640 h 2323145"/>
              <a:gd name="connsiteX136" fmla="*/ 5041688 w 11269336"/>
              <a:gd name="connsiteY136" fmla="*/ 2022334 h 2323145"/>
              <a:gd name="connsiteX137" fmla="*/ 4860988 w 11269336"/>
              <a:gd name="connsiteY137" fmla="*/ 2135698 h 2323145"/>
              <a:gd name="connsiteX138" fmla="*/ 4807902 w 11269336"/>
              <a:gd name="connsiteY138" fmla="*/ 2138894 h 2323145"/>
              <a:gd name="connsiteX139" fmla="*/ 4765388 w 11269336"/>
              <a:gd name="connsiteY139" fmla="*/ 2162525 h 2323145"/>
              <a:gd name="connsiteX140" fmla="*/ 4745033 w 11269336"/>
              <a:gd name="connsiteY140" fmla="*/ 2158859 h 2323145"/>
              <a:gd name="connsiteX141" fmla="*/ 4741475 w 11269336"/>
              <a:gd name="connsiteY141" fmla="*/ 2157998 h 2323145"/>
              <a:gd name="connsiteX142" fmla="*/ 4728247 w 11269336"/>
              <a:gd name="connsiteY142" fmla="*/ 2159526 h 2323145"/>
              <a:gd name="connsiteX143" fmla="*/ 4723263 w 11269336"/>
              <a:gd name="connsiteY143" fmla="*/ 2153742 h 2323145"/>
              <a:gd name="connsiteX144" fmla="*/ 4702453 w 11269336"/>
              <a:gd name="connsiteY144" fmla="*/ 2151586 h 2323145"/>
              <a:gd name="connsiteX145" fmla="*/ 4678455 w 11269336"/>
              <a:gd name="connsiteY145" fmla="*/ 2156131 h 2323145"/>
              <a:gd name="connsiteX146" fmla="*/ 4593061 w 11269336"/>
              <a:gd name="connsiteY146" fmla="*/ 2171597 h 2323145"/>
              <a:gd name="connsiteX147" fmla="*/ 4579902 w 11269336"/>
              <a:gd name="connsiteY147" fmla="*/ 2177927 h 2323145"/>
              <a:gd name="connsiteX148" fmla="*/ 4533444 w 11269336"/>
              <a:gd name="connsiteY148" fmla="*/ 2181200 h 2323145"/>
              <a:gd name="connsiteX149" fmla="*/ 4492832 w 11269336"/>
              <a:gd name="connsiteY149" fmla="*/ 2188033 h 2323145"/>
              <a:gd name="connsiteX150" fmla="*/ 4467257 w 11269336"/>
              <a:gd name="connsiteY150" fmla="*/ 2196121 h 2323145"/>
              <a:gd name="connsiteX151" fmla="*/ 4459937 w 11269336"/>
              <a:gd name="connsiteY151" fmla="*/ 2195182 h 2323145"/>
              <a:gd name="connsiteX152" fmla="*/ 4433312 w 11269336"/>
              <a:gd name="connsiteY152" fmla="*/ 2199004 h 2323145"/>
              <a:gd name="connsiteX153" fmla="*/ 4420601 w 11269336"/>
              <a:gd name="connsiteY153" fmla="*/ 2205158 h 2323145"/>
              <a:gd name="connsiteX154" fmla="*/ 4405765 w 11269336"/>
              <a:gd name="connsiteY154" fmla="*/ 2199902 h 2323145"/>
              <a:gd name="connsiteX155" fmla="*/ 4401354 w 11269336"/>
              <a:gd name="connsiteY155" fmla="*/ 2194745 h 2323145"/>
              <a:gd name="connsiteX156" fmla="*/ 4383151 w 11269336"/>
              <a:gd name="connsiteY156" fmla="*/ 2201140 h 2323145"/>
              <a:gd name="connsiteX157" fmla="*/ 4366646 w 11269336"/>
              <a:gd name="connsiteY157" fmla="*/ 2198564 h 2323145"/>
              <a:gd name="connsiteX158" fmla="*/ 4354009 w 11269336"/>
              <a:gd name="connsiteY158" fmla="*/ 2204984 h 2323145"/>
              <a:gd name="connsiteX159" fmla="*/ 4348284 w 11269336"/>
              <a:gd name="connsiteY159" fmla="*/ 2205270 h 2323145"/>
              <a:gd name="connsiteX160" fmla="*/ 4333906 w 11269336"/>
              <a:gd name="connsiteY160" fmla="*/ 2205251 h 2323145"/>
              <a:gd name="connsiteX161" fmla="*/ 4308819 w 11269336"/>
              <a:gd name="connsiteY161" fmla="*/ 2203822 h 2323145"/>
              <a:gd name="connsiteX162" fmla="*/ 4301210 w 11269336"/>
              <a:gd name="connsiteY162" fmla="*/ 2204456 h 2323145"/>
              <a:gd name="connsiteX163" fmla="*/ 4283095 w 11269336"/>
              <a:gd name="connsiteY163" fmla="*/ 2198177 h 2323145"/>
              <a:gd name="connsiteX164" fmla="*/ 4250119 w 11269336"/>
              <a:gd name="connsiteY164" fmla="*/ 2196342 h 2323145"/>
              <a:gd name="connsiteX165" fmla="*/ 4189203 w 11269336"/>
              <a:gd name="connsiteY165" fmla="*/ 2178994 h 2323145"/>
              <a:gd name="connsiteX166" fmla="*/ 4154035 w 11269336"/>
              <a:gd name="connsiteY166" fmla="*/ 2171950 h 2323145"/>
              <a:gd name="connsiteX167" fmla="*/ 4129569 w 11269336"/>
              <a:gd name="connsiteY167" fmla="*/ 2163850 h 2323145"/>
              <a:gd name="connsiteX168" fmla="*/ 4061250 w 11269336"/>
              <a:gd name="connsiteY168" fmla="*/ 2159236 h 2323145"/>
              <a:gd name="connsiteX169" fmla="*/ 3945480 w 11269336"/>
              <a:gd name="connsiteY169" fmla="*/ 2158279 h 2323145"/>
              <a:gd name="connsiteX170" fmla="*/ 3921468 w 11269336"/>
              <a:gd name="connsiteY170" fmla="*/ 2156588 h 2323145"/>
              <a:gd name="connsiteX171" fmla="*/ 3903348 w 11269336"/>
              <a:gd name="connsiteY171" fmla="*/ 2149220 h 2323145"/>
              <a:gd name="connsiteX172" fmla="*/ 3901342 w 11269336"/>
              <a:gd name="connsiteY172" fmla="*/ 2142355 h 2323145"/>
              <a:gd name="connsiteX173" fmla="*/ 3888539 w 11269336"/>
              <a:gd name="connsiteY173" fmla="*/ 2140476 h 2323145"/>
              <a:gd name="connsiteX174" fmla="*/ 3885662 w 11269336"/>
              <a:gd name="connsiteY174" fmla="*/ 2138740 h 2323145"/>
              <a:gd name="connsiteX175" fmla="*/ 3868627 w 11269336"/>
              <a:gd name="connsiteY175" fmla="*/ 2130023 h 2323145"/>
              <a:gd name="connsiteX176" fmla="*/ 3819177 w 11269336"/>
              <a:gd name="connsiteY176" fmla="*/ 2142111 h 2323145"/>
              <a:gd name="connsiteX177" fmla="*/ 3769100 w 11269336"/>
              <a:gd name="connsiteY177" fmla="*/ 2131731 h 2323145"/>
              <a:gd name="connsiteX178" fmla="*/ 3562752 w 11269336"/>
              <a:gd name="connsiteY178" fmla="*/ 2131785 h 2323145"/>
              <a:gd name="connsiteX179" fmla="*/ 3541402 w 11269336"/>
              <a:gd name="connsiteY179" fmla="*/ 2106821 h 2323145"/>
              <a:gd name="connsiteX180" fmla="*/ 3365341 w 11269336"/>
              <a:gd name="connsiteY180" fmla="*/ 2077638 h 2323145"/>
              <a:gd name="connsiteX181" fmla="*/ 3170922 w 11269336"/>
              <a:gd name="connsiteY181" fmla="*/ 2115957 h 2323145"/>
              <a:gd name="connsiteX182" fmla="*/ 3156256 w 11269336"/>
              <a:gd name="connsiteY182" fmla="*/ 2124773 h 2323145"/>
              <a:gd name="connsiteX183" fmla="*/ 3140298 w 11269336"/>
              <a:gd name="connsiteY183" fmla="*/ 2129182 h 2323145"/>
              <a:gd name="connsiteX184" fmla="*/ 3138514 w 11269336"/>
              <a:gd name="connsiteY184" fmla="*/ 2128069 h 2323145"/>
              <a:gd name="connsiteX185" fmla="*/ 3120467 w 11269336"/>
              <a:gd name="connsiteY185" fmla="*/ 2128281 h 2323145"/>
              <a:gd name="connsiteX186" fmla="*/ 3116175 w 11269336"/>
              <a:gd name="connsiteY186" fmla="*/ 2131633 h 2323145"/>
              <a:gd name="connsiteX187" fmla="*/ 3103685 w 11269336"/>
              <a:gd name="connsiteY187" fmla="*/ 2132814 h 2323145"/>
              <a:gd name="connsiteX188" fmla="*/ 3078794 w 11269336"/>
              <a:gd name="connsiteY188" fmla="*/ 2137935 h 2323145"/>
              <a:gd name="connsiteX189" fmla="*/ 3074407 w 11269336"/>
              <a:gd name="connsiteY189" fmla="*/ 2136274 h 2323145"/>
              <a:gd name="connsiteX190" fmla="*/ 3037285 w 11269336"/>
              <a:gd name="connsiteY190" fmla="*/ 2139919 h 2323145"/>
              <a:gd name="connsiteX191" fmla="*/ 3036901 w 11269336"/>
              <a:gd name="connsiteY191" fmla="*/ 2138726 h 2323145"/>
              <a:gd name="connsiteX192" fmla="*/ 3026996 w 11269336"/>
              <a:gd name="connsiteY192" fmla="*/ 2134322 h 2323145"/>
              <a:gd name="connsiteX193" fmla="*/ 3007772 w 11269336"/>
              <a:gd name="connsiteY193" fmla="*/ 2128742 h 2323145"/>
              <a:gd name="connsiteX194" fmla="*/ 2965030 w 11269336"/>
              <a:gd name="connsiteY194" fmla="*/ 2100494 h 2323145"/>
              <a:gd name="connsiteX195" fmla="*/ 2926342 w 11269336"/>
              <a:gd name="connsiteY195" fmla="*/ 2104155 h 2323145"/>
              <a:gd name="connsiteX196" fmla="*/ 2918608 w 11269336"/>
              <a:gd name="connsiteY196" fmla="*/ 2104215 h 2323145"/>
              <a:gd name="connsiteX197" fmla="*/ 2918475 w 11269336"/>
              <a:gd name="connsiteY197" fmla="*/ 2103937 h 2323145"/>
              <a:gd name="connsiteX198" fmla="*/ 2910360 w 11269336"/>
              <a:gd name="connsiteY198" fmla="*/ 2103444 h 2323145"/>
              <a:gd name="connsiteX199" fmla="*/ 2904507 w 11269336"/>
              <a:gd name="connsiteY199" fmla="*/ 2104326 h 2323145"/>
              <a:gd name="connsiteX200" fmla="*/ 2889503 w 11269336"/>
              <a:gd name="connsiteY200" fmla="*/ 2104443 h 2323145"/>
              <a:gd name="connsiteX201" fmla="*/ 2884480 w 11269336"/>
              <a:gd name="connsiteY201" fmla="*/ 2102626 h 2323145"/>
              <a:gd name="connsiteX202" fmla="*/ 2882689 w 11269336"/>
              <a:gd name="connsiteY202" fmla="*/ 2099228 h 2323145"/>
              <a:gd name="connsiteX203" fmla="*/ 2881291 w 11269336"/>
              <a:gd name="connsiteY203" fmla="*/ 2099618 h 2323145"/>
              <a:gd name="connsiteX204" fmla="*/ 2853979 w 11269336"/>
              <a:gd name="connsiteY204" fmla="*/ 2090388 h 2323145"/>
              <a:gd name="connsiteX205" fmla="*/ 2791790 w 11269336"/>
              <a:gd name="connsiteY205" fmla="*/ 2080332 h 2323145"/>
              <a:gd name="connsiteX206" fmla="*/ 2755844 w 11269336"/>
              <a:gd name="connsiteY206" fmla="*/ 2078874 h 2323145"/>
              <a:gd name="connsiteX207" fmla="*/ 2657742 w 11269336"/>
              <a:gd name="connsiteY207" fmla="*/ 2070179 h 2323145"/>
              <a:gd name="connsiteX208" fmla="*/ 2559549 w 11269336"/>
              <a:gd name="connsiteY208" fmla="*/ 2057873 h 2323145"/>
              <a:gd name="connsiteX209" fmla="*/ 2512054 w 11269336"/>
              <a:gd name="connsiteY209" fmla="*/ 2031671 h 2323145"/>
              <a:gd name="connsiteX210" fmla="*/ 2506437 w 11269336"/>
              <a:gd name="connsiteY210" fmla="*/ 2030918 h 2323145"/>
              <a:gd name="connsiteX211" fmla="*/ 2491752 w 11269336"/>
              <a:gd name="connsiteY211" fmla="*/ 2033906 h 2323145"/>
              <a:gd name="connsiteX212" fmla="*/ 2486338 w 11269336"/>
              <a:gd name="connsiteY212" fmla="*/ 2035862 h 2323145"/>
              <a:gd name="connsiteX213" fmla="*/ 2478186 w 11269336"/>
              <a:gd name="connsiteY213" fmla="*/ 2036953 h 2323145"/>
              <a:gd name="connsiteX214" fmla="*/ 2477950 w 11269336"/>
              <a:gd name="connsiteY214" fmla="*/ 2036715 h 2323145"/>
              <a:gd name="connsiteX215" fmla="*/ 2470381 w 11269336"/>
              <a:gd name="connsiteY215" fmla="*/ 2038256 h 2323145"/>
              <a:gd name="connsiteX216" fmla="*/ 2433781 w 11269336"/>
              <a:gd name="connsiteY216" fmla="*/ 2049140 h 2323145"/>
              <a:gd name="connsiteX217" fmla="*/ 2381172 w 11269336"/>
              <a:gd name="connsiteY217" fmla="*/ 2030645 h 2323145"/>
              <a:gd name="connsiteX218" fmla="*/ 2360198 w 11269336"/>
              <a:gd name="connsiteY218" fmla="*/ 2029059 h 2323145"/>
              <a:gd name="connsiteX219" fmla="*/ 2348815 w 11269336"/>
              <a:gd name="connsiteY219" fmla="*/ 2026798 h 2323145"/>
              <a:gd name="connsiteX220" fmla="*/ 2347988 w 11269336"/>
              <a:gd name="connsiteY220" fmla="*/ 2025745 h 2323145"/>
              <a:gd name="connsiteX221" fmla="*/ 2312920 w 11269336"/>
              <a:gd name="connsiteY221" fmla="*/ 2036311 h 2323145"/>
              <a:gd name="connsiteX222" fmla="*/ 2307986 w 11269336"/>
              <a:gd name="connsiteY222" fmla="*/ 2035583 h 2323145"/>
              <a:gd name="connsiteX223" fmla="*/ 2285481 w 11269336"/>
              <a:gd name="connsiteY223" fmla="*/ 2045197 h 2323145"/>
              <a:gd name="connsiteX224" fmla="*/ 2273666 w 11269336"/>
              <a:gd name="connsiteY224" fmla="*/ 2048710 h 2323145"/>
              <a:gd name="connsiteX225" fmla="*/ 2270719 w 11269336"/>
              <a:gd name="connsiteY225" fmla="*/ 2052702 h 2323145"/>
              <a:gd name="connsiteX226" fmla="*/ 2253080 w 11269336"/>
              <a:gd name="connsiteY226" fmla="*/ 2056363 h 2323145"/>
              <a:gd name="connsiteX227" fmla="*/ 2250906 w 11269336"/>
              <a:gd name="connsiteY227" fmla="*/ 2055654 h 2323145"/>
              <a:gd name="connsiteX228" fmla="*/ 2236905 w 11269336"/>
              <a:gd name="connsiteY228" fmla="*/ 2062882 h 2323145"/>
              <a:gd name="connsiteX229" fmla="*/ 2225830 w 11269336"/>
              <a:gd name="connsiteY229" fmla="*/ 2074027 h 2323145"/>
              <a:gd name="connsiteX230" fmla="*/ 2073776 w 11269336"/>
              <a:gd name="connsiteY230" fmla="*/ 2089244 h 2323145"/>
              <a:gd name="connsiteX231" fmla="*/ 1948256 w 11269336"/>
              <a:gd name="connsiteY231" fmla="*/ 2146616 h 2323145"/>
              <a:gd name="connsiteX232" fmla="*/ 1865582 w 11269336"/>
              <a:gd name="connsiteY232" fmla="*/ 2153738 h 2323145"/>
              <a:gd name="connsiteX233" fmla="*/ 1835210 w 11269336"/>
              <a:gd name="connsiteY233" fmla="*/ 2134244 h 2323145"/>
              <a:gd name="connsiteX234" fmla="*/ 1632661 w 11269336"/>
              <a:gd name="connsiteY234" fmla="*/ 2173882 h 2323145"/>
              <a:gd name="connsiteX235" fmla="*/ 1579590 w 11269336"/>
              <a:gd name="connsiteY235" fmla="*/ 2173680 h 2323145"/>
              <a:gd name="connsiteX236" fmla="*/ 1535601 w 11269336"/>
              <a:gd name="connsiteY236" fmla="*/ 2194590 h 2323145"/>
              <a:gd name="connsiteX237" fmla="*/ 1515594 w 11269336"/>
              <a:gd name="connsiteY237" fmla="*/ 2189622 h 2323145"/>
              <a:gd name="connsiteX238" fmla="*/ 1512113 w 11269336"/>
              <a:gd name="connsiteY238" fmla="*/ 2188534 h 2323145"/>
              <a:gd name="connsiteX239" fmla="*/ 1498838 w 11269336"/>
              <a:gd name="connsiteY239" fmla="*/ 2189213 h 2323145"/>
              <a:gd name="connsiteX240" fmla="*/ 1494279 w 11269336"/>
              <a:gd name="connsiteY240" fmla="*/ 2183112 h 2323145"/>
              <a:gd name="connsiteX241" fmla="*/ 1473714 w 11269336"/>
              <a:gd name="connsiteY241" fmla="*/ 2179625 h 2323145"/>
              <a:gd name="connsiteX242" fmla="*/ 1449503 w 11269336"/>
              <a:gd name="connsiteY242" fmla="*/ 2182633 h 2323145"/>
              <a:gd name="connsiteX243" fmla="*/ 1266687 w 11269336"/>
              <a:gd name="connsiteY243" fmla="*/ 2212688 h 2323145"/>
              <a:gd name="connsiteX244" fmla="*/ 1239614 w 11269336"/>
              <a:gd name="connsiteY244" fmla="*/ 2209727 h 2323145"/>
              <a:gd name="connsiteX245" fmla="*/ 1202436 w 11269336"/>
              <a:gd name="connsiteY245" fmla="*/ 2209817 h 2323145"/>
              <a:gd name="connsiteX246" fmla="*/ 1136097 w 11269336"/>
              <a:gd name="connsiteY246" fmla="*/ 2205112 h 2323145"/>
              <a:gd name="connsiteX247" fmla="*/ 988232 w 11269336"/>
              <a:gd name="connsiteY247" fmla="*/ 2235635 h 2323145"/>
              <a:gd name="connsiteX248" fmla="*/ 981959 w 11269336"/>
              <a:gd name="connsiteY248" fmla="*/ 2231607 h 2323145"/>
              <a:gd name="connsiteX249" fmla="*/ 938600 w 11269336"/>
              <a:gd name="connsiteY249" fmla="*/ 2238113 h 2323145"/>
              <a:gd name="connsiteX250" fmla="*/ 791788 w 11269336"/>
              <a:gd name="connsiteY250" fmla="*/ 2293224 h 2323145"/>
              <a:gd name="connsiteX251" fmla="*/ 706914 w 11269336"/>
              <a:gd name="connsiteY251" fmla="*/ 2305046 h 2323145"/>
              <a:gd name="connsiteX252" fmla="*/ 675971 w 11269336"/>
              <a:gd name="connsiteY252" fmla="*/ 2304030 h 2323145"/>
              <a:gd name="connsiteX253" fmla="*/ 624180 w 11269336"/>
              <a:gd name="connsiteY253" fmla="*/ 2302650 h 2323145"/>
              <a:gd name="connsiteX254" fmla="*/ 583453 w 11269336"/>
              <a:gd name="connsiteY254" fmla="*/ 2288788 h 2323145"/>
              <a:gd name="connsiteX255" fmla="*/ 540946 w 11269336"/>
              <a:gd name="connsiteY255" fmla="*/ 2292721 h 2323145"/>
              <a:gd name="connsiteX256" fmla="*/ 533680 w 11269336"/>
              <a:gd name="connsiteY256" fmla="*/ 2310233 h 2323145"/>
              <a:gd name="connsiteX257" fmla="*/ 487366 w 11269336"/>
              <a:gd name="connsiteY257" fmla="*/ 2309053 h 2323145"/>
              <a:gd name="connsiteX258" fmla="*/ 416820 w 11269336"/>
              <a:gd name="connsiteY258" fmla="*/ 2305443 h 2323145"/>
              <a:gd name="connsiteX259" fmla="*/ 376805 w 11269336"/>
              <a:gd name="connsiteY259" fmla="*/ 2307647 h 2323145"/>
              <a:gd name="connsiteX260" fmla="*/ 266777 w 11269336"/>
              <a:gd name="connsiteY260" fmla="*/ 2309012 h 2323145"/>
              <a:gd name="connsiteX261" fmla="*/ 156013 w 11269336"/>
              <a:gd name="connsiteY261" fmla="*/ 2306832 h 2323145"/>
              <a:gd name="connsiteX262" fmla="*/ 87258 w 11269336"/>
              <a:gd name="connsiteY262" fmla="*/ 2285511 h 2323145"/>
              <a:gd name="connsiteX263" fmla="*/ 23798 w 11269336"/>
              <a:gd name="connsiteY263" fmla="*/ 2281822 h 2323145"/>
              <a:gd name="connsiteX264" fmla="*/ 0 w 11269336"/>
              <a:gd name="connsiteY264" fmla="*/ 2285369 h 2323145"/>
              <a:gd name="connsiteX265" fmla="*/ 0 w 11269336"/>
              <a:gd name="connsiteY26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9070855 w 11269336"/>
              <a:gd name="connsiteY23" fmla="*/ 794621 h 2323145"/>
              <a:gd name="connsiteX24" fmla="*/ 8914746 w 11269336"/>
              <a:gd name="connsiteY24" fmla="*/ 826428 h 2323145"/>
              <a:gd name="connsiteX25" fmla="*/ 8917778 w 11269336"/>
              <a:gd name="connsiteY25" fmla="*/ 835198 h 2323145"/>
              <a:gd name="connsiteX26" fmla="*/ 8905560 w 11269336"/>
              <a:gd name="connsiteY26" fmla="*/ 838358 h 2323145"/>
              <a:gd name="connsiteX27" fmla="*/ 8897564 w 11269336"/>
              <a:gd name="connsiteY27" fmla="*/ 834287 h 2323145"/>
              <a:gd name="connsiteX28" fmla="*/ 8878040 w 11269336"/>
              <a:gd name="connsiteY28" fmla="*/ 844150 h 2323145"/>
              <a:gd name="connsiteX29" fmla="*/ 8795998 w 11269336"/>
              <a:gd name="connsiteY29" fmla="*/ 863337 h 2323145"/>
              <a:gd name="connsiteX30" fmla="*/ 8776970 w 11269336"/>
              <a:gd name="connsiteY30" fmla="*/ 885177 h 2323145"/>
              <a:gd name="connsiteX31" fmla="*/ 8755719 w 11269336"/>
              <a:gd name="connsiteY31" fmla="*/ 889754 h 2323145"/>
              <a:gd name="connsiteX32" fmla="*/ 8743257 w 11269336"/>
              <a:gd name="connsiteY32" fmla="*/ 904723 h 2323145"/>
              <a:gd name="connsiteX33" fmla="*/ 8721366 w 11269336"/>
              <a:gd name="connsiteY33" fmla="*/ 904711 h 2323145"/>
              <a:gd name="connsiteX34" fmla="*/ 8678353 w 11269336"/>
              <a:gd name="connsiteY34" fmla="*/ 926318 h 2323145"/>
              <a:gd name="connsiteX35" fmla="*/ 8636849 w 11269336"/>
              <a:gd name="connsiteY35" fmla="*/ 937900 h 2323145"/>
              <a:gd name="connsiteX36" fmla="*/ 8620213 w 11269336"/>
              <a:gd name="connsiteY36" fmla="*/ 943068 h 2323145"/>
              <a:gd name="connsiteX37" fmla="*/ 8612581 w 11269336"/>
              <a:gd name="connsiteY37" fmla="*/ 952695 h 2323145"/>
              <a:gd name="connsiteX38" fmla="*/ 8589038 w 11269336"/>
              <a:gd name="connsiteY38" fmla="*/ 963892 h 2323145"/>
              <a:gd name="connsiteX39" fmla="*/ 8579950 w 11269336"/>
              <a:gd name="connsiteY39" fmla="*/ 960899 h 2323145"/>
              <a:gd name="connsiteX40" fmla="*/ 8579319 w 11269336"/>
              <a:gd name="connsiteY40" fmla="*/ 965630 h 2323145"/>
              <a:gd name="connsiteX41" fmla="*/ 8547429 w 11269336"/>
              <a:gd name="connsiteY41" fmla="*/ 984506 h 2323145"/>
              <a:gd name="connsiteX42" fmla="*/ 8478704 w 11269336"/>
              <a:gd name="connsiteY42" fmla="*/ 1025490 h 2323145"/>
              <a:gd name="connsiteX43" fmla="*/ 8461421 w 11269336"/>
              <a:gd name="connsiteY43" fmla="*/ 1035512 h 2323145"/>
              <a:gd name="connsiteX44" fmla="*/ 8445003 w 11269336"/>
              <a:gd name="connsiteY44" fmla="*/ 1036851 h 2323145"/>
              <a:gd name="connsiteX45" fmla="*/ 8357350 w 11269336"/>
              <a:gd name="connsiteY45" fmla="*/ 1060213 h 2323145"/>
              <a:gd name="connsiteX46" fmla="*/ 8335565 w 11269336"/>
              <a:gd name="connsiteY46" fmla="*/ 1061151 h 2323145"/>
              <a:gd name="connsiteX47" fmla="*/ 8325267 w 11269336"/>
              <a:gd name="connsiteY47" fmla="*/ 1055919 h 2323145"/>
              <a:gd name="connsiteX48" fmla="*/ 8293586 w 11269336"/>
              <a:gd name="connsiteY48" fmla="*/ 1076144 h 2323145"/>
              <a:gd name="connsiteX49" fmla="*/ 8242405 w 11269336"/>
              <a:gd name="connsiteY49" fmla="*/ 1095960 h 2323145"/>
              <a:gd name="connsiteX50" fmla="*/ 8197391 w 11269336"/>
              <a:gd name="connsiteY50" fmla="*/ 1107746 h 2323145"/>
              <a:gd name="connsiteX51" fmla="*/ 8081474 w 11269336"/>
              <a:gd name="connsiteY51" fmla="*/ 1130125 h 2323145"/>
              <a:gd name="connsiteX52" fmla="*/ 8053585 w 11269336"/>
              <a:gd name="connsiteY52" fmla="*/ 1129169 h 2323145"/>
              <a:gd name="connsiteX53" fmla="*/ 8038422 w 11269336"/>
              <a:gd name="connsiteY53" fmla="*/ 1119092 h 2323145"/>
              <a:gd name="connsiteX54" fmla="*/ 8029450 w 11269336"/>
              <a:gd name="connsiteY54" fmla="*/ 1125592 h 2323145"/>
              <a:gd name="connsiteX55" fmla="*/ 7959552 w 11269336"/>
              <a:gd name="connsiteY55" fmla="*/ 1140188 h 2323145"/>
              <a:gd name="connsiteX56" fmla="*/ 7914188 w 11269336"/>
              <a:gd name="connsiteY56" fmla="*/ 1150862 h 2323145"/>
              <a:gd name="connsiteX57" fmla="*/ 7914918 w 11269336"/>
              <a:gd name="connsiteY57" fmla="*/ 1168758 h 2323145"/>
              <a:gd name="connsiteX58" fmla="*/ 7875510 w 11269336"/>
              <a:gd name="connsiteY58" fmla="*/ 1183153 h 2323145"/>
              <a:gd name="connsiteX59" fmla="*/ 7829932 w 11269336"/>
              <a:gd name="connsiteY59" fmla="*/ 1180782 h 2323145"/>
              <a:gd name="connsiteX60" fmla="*/ 7779182 w 11269336"/>
              <a:gd name="connsiteY60" fmla="*/ 1192665 h 2323145"/>
              <a:gd name="connsiteX61" fmla="*/ 7748774 w 11269336"/>
              <a:gd name="connsiteY61" fmla="*/ 1199586 h 2323145"/>
              <a:gd name="connsiteX62" fmla="*/ 7671846 w 11269336"/>
              <a:gd name="connsiteY62" fmla="*/ 1231966 h 2323145"/>
              <a:gd name="connsiteX63" fmla="*/ 7554146 w 11269336"/>
              <a:gd name="connsiteY63" fmla="*/ 1319748 h 2323145"/>
              <a:gd name="connsiteX64" fmla="*/ 7515052 w 11269336"/>
              <a:gd name="connsiteY64" fmla="*/ 1336718 h 2323145"/>
              <a:gd name="connsiteX65" fmla="*/ 7507193 w 11269336"/>
              <a:gd name="connsiteY65" fmla="*/ 1334617 h 2323145"/>
              <a:gd name="connsiteX66" fmla="*/ 7461694 w 11269336"/>
              <a:gd name="connsiteY66" fmla="*/ 1375866 h 2323145"/>
              <a:gd name="connsiteX67" fmla="*/ 7377571 w 11269336"/>
              <a:gd name="connsiteY67" fmla="*/ 1400128 h 2323145"/>
              <a:gd name="connsiteX68" fmla="*/ 7311261 w 11269336"/>
              <a:gd name="connsiteY68" fmla="*/ 1412652 h 2323145"/>
              <a:gd name="connsiteX69" fmla="*/ 7275307 w 11269336"/>
              <a:gd name="connsiteY69" fmla="*/ 1422171 h 2323145"/>
              <a:gd name="connsiteX70" fmla="*/ 7247783 w 11269336"/>
              <a:gd name="connsiteY70" fmla="*/ 1426330 h 2323145"/>
              <a:gd name="connsiteX71" fmla="*/ 7185047 w 11269336"/>
              <a:gd name="connsiteY71" fmla="*/ 1451812 h 2323145"/>
              <a:gd name="connsiteX72" fmla="*/ 7084117 w 11269336"/>
              <a:gd name="connsiteY72" fmla="*/ 1500281 h 2323145"/>
              <a:gd name="connsiteX73" fmla="*/ 7062011 w 11269336"/>
              <a:gd name="connsiteY73" fmla="*/ 1509183 h 2323145"/>
              <a:gd name="connsiteX74" fmla="*/ 7040555 w 11269336"/>
              <a:gd name="connsiteY74" fmla="*/ 1511207 h 2323145"/>
              <a:gd name="connsiteX75" fmla="*/ 7033438 w 11269336"/>
              <a:gd name="connsiteY75" fmla="*/ 1506772 h 2323145"/>
              <a:gd name="connsiteX76" fmla="*/ 7020886 w 11269336"/>
              <a:gd name="connsiteY76" fmla="*/ 1510764 h 2323145"/>
              <a:gd name="connsiteX77" fmla="*/ 7017033 w 11269336"/>
              <a:gd name="connsiteY77" fmla="*/ 1510650 h 2323145"/>
              <a:gd name="connsiteX78" fmla="*/ 6995460 w 11269336"/>
              <a:gd name="connsiteY78" fmla="*/ 1511173 h 2323145"/>
              <a:gd name="connsiteX79" fmla="*/ 6962144 w 11269336"/>
              <a:gd name="connsiteY79" fmla="*/ 1541508 h 2323145"/>
              <a:gd name="connsiteX80" fmla="*/ 6910674 w 11269336"/>
              <a:gd name="connsiteY80" fmla="*/ 1554793 h 2323145"/>
              <a:gd name="connsiteX81" fmla="*/ 6732152 w 11269336"/>
              <a:gd name="connsiteY81" fmla="*/ 1642538 h 2323145"/>
              <a:gd name="connsiteX82" fmla="*/ 6694106 w 11269336"/>
              <a:gd name="connsiteY82" fmla="*/ 1632377 h 2323145"/>
              <a:gd name="connsiteX83" fmla="*/ 6617223 w 11269336"/>
              <a:gd name="connsiteY83" fmla="*/ 1659889 h 2323145"/>
              <a:gd name="connsiteX84" fmla="*/ 6521138 w 11269336"/>
              <a:gd name="connsiteY84" fmla="*/ 1744340 h 2323145"/>
              <a:gd name="connsiteX85" fmla="*/ 6380677 w 11269336"/>
              <a:gd name="connsiteY85" fmla="*/ 1796883 h 2323145"/>
              <a:gd name="connsiteX86" fmla="*/ 6374897 w 11269336"/>
              <a:gd name="connsiteY86" fmla="*/ 1809910 h 2323145"/>
              <a:gd name="connsiteX87" fmla="*/ 6364545 w 11269336"/>
              <a:gd name="connsiteY87" fmla="*/ 1820090 h 2323145"/>
              <a:gd name="connsiteX88" fmla="*/ 6362126 w 11269336"/>
              <a:gd name="connsiteY88" fmla="*/ 1819991 h 2323145"/>
              <a:gd name="connsiteX89" fmla="*/ 6346673 w 11269336"/>
              <a:gd name="connsiteY89" fmla="*/ 1827824 h 2323145"/>
              <a:gd name="connsiteX90" fmla="*/ 6345588 w 11269336"/>
              <a:gd name="connsiteY90" fmla="*/ 1832232 h 2323145"/>
              <a:gd name="connsiteX91" fmla="*/ 6335708 w 11269336"/>
              <a:gd name="connsiteY91" fmla="*/ 1838451 h 2323145"/>
              <a:gd name="connsiteX92" fmla="*/ 6318182 w 11269336"/>
              <a:gd name="connsiteY92" fmla="*/ 1852975 h 2323145"/>
              <a:gd name="connsiteX93" fmla="*/ 6313084 w 11269336"/>
              <a:gd name="connsiteY93" fmla="*/ 1853561 h 2323145"/>
              <a:gd name="connsiteX94" fmla="*/ 6283816 w 11269336"/>
              <a:gd name="connsiteY94" fmla="*/ 1872148 h 2323145"/>
              <a:gd name="connsiteX95" fmla="*/ 6282550 w 11269336"/>
              <a:gd name="connsiteY95" fmla="*/ 1871392 h 2323145"/>
              <a:gd name="connsiteX96" fmla="*/ 6270527 w 11269336"/>
              <a:gd name="connsiteY96" fmla="*/ 1872208 h 2323145"/>
              <a:gd name="connsiteX97" fmla="*/ 6249518 w 11269336"/>
              <a:gd name="connsiteY97" fmla="*/ 1876079 h 2323145"/>
              <a:gd name="connsiteX98" fmla="*/ 6190386 w 11269336"/>
              <a:gd name="connsiteY98" fmla="*/ 1872478 h 2323145"/>
              <a:gd name="connsiteX99" fmla="*/ 6159777 w 11269336"/>
              <a:gd name="connsiteY99" fmla="*/ 1891745 h 2323145"/>
              <a:gd name="connsiteX100" fmla="*/ 6153131 w 11269336"/>
              <a:gd name="connsiteY100" fmla="*/ 1895079 h 2323145"/>
              <a:gd name="connsiteX101" fmla="*/ 6152798 w 11269336"/>
              <a:gd name="connsiteY101" fmla="*/ 1894920 h 2323145"/>
              <a:gd name="connsiteX102" fmla="*/ 6145388 w 11269336"/>
              <a:gd name="connsiteY102" fmla="*/ 1897990 h 2323145"/>
              <a:gd name="connsiteX103" fmla="*/ 6141014 w 11269336"/>
              <a:gd name="connsiteY103" fmla="*/ 1901155 h 2323145"/>
              <a:gd name="connsiteX104" fmla="*/ 6128122 w 11269336"/>
              <a:gd name="connsiteY104" fmla="*/ 1907623 h 2323145"/>
              <a:gd name="connsiteX105" fmla="*/ 6122351 w 11269336"/>
              <a:gd name="connsiteY105" fmla="*/ 1908359 h 2323145"/>
              <a:gd name="connsiteX106" fmla="*/ 6064750 w 11269336"/>
              <a:gd name="connsiteY106" fmla="*/ 1896394 h 2323145"/>
              <a:gd name="connsiteX107" fmla="*/ 5964230 w 11269336"/>
              <a:gd name="connsiteY107" fmla="*/ 1910038 h 2323145"/>
              <a:gd name="connsiteX108" fmla="*/ 5865399 w 11269336"/>
              <a:gd name="connsiteY108" fmla="*/ 1926966 h 2323145"/>
              <a:gd name="connsiteX109" fmla="*/ 5829951 w 11269336"/>
              <a:gd name="connsiteY109" fmla="*/ 1934755 h 2323145"/>
              <a:gd name="connsiteX110" fmla="*/ 5765285 w 11269336"/>
              <a:gd name="connsiteY110" fmla="*/ 1941322 h 2323145"/>
              <a:gd name="connsiteX111" fmla="*/ 5734750 w 11269336"/>
              <a:gd name="connsiteY111" fmla="*/ 1939793 h 2323145"/>
              <a:gd name="connsiteX112" fmla="*/ 5733569 w 11269336"/>
              <a:gd name="connsiteY112" fmla="*/ 1940505 h 2323145"/>
              <a:gd name="connsiteX113" fmla="*/ 5730329 w 11269336"/>
              <a:gd name="connsiteY113" fmla="*/ 1937845 h 2323145"/>
              <a:gd name="connsiteX114" fmla="*/ 5724661 w 11269336"/>
              <a:gd name="connsiteY114" fmla="*/ 1937455 h 2323145"/>
              <a:gd name="connsiteX115" fmla="*/ 5710186 w 11269336"/>
              <a:gd name="connsiteY115" fmla="*/ 1941370 h 2323145"/>
              <a:gd name="connsiteX116" fmla="*/ 5704910 w 11269336"/>
              <a:gd name="connsiteY116" fmla="*/ 1943663 h 2323145"/>
              <a:gd name="connsiteX117" fmla="*/ 5696836 w 11269336"/>
              <a:gd name="connsiteY117" fmla="*/ 1945271 h 2323145"/>
              <a:gd name="connsiteX118" fmla="*/ 5696583 w 11269336"/>
              <a:gd name="connsiteY118" fmla="*/ 1945050 h 2323145"/>
              <a:gd name="connsiteX119" fmla="*/ 5689123 w 11269336"/>
              <a:gd name="connsiteY119" fmla="*/ 1947067 h 2323145"/>
              <a:gd name="connsiteX120" fmla="*/ 5653291 w 11269336"/>
              <a:gd name="connsiteY120" fmla="*/ 1960245 h 2323145"/>
              <a:gd name="connsiteX121" fmla="*/ 5599385 w 11269336"/>
              <a:gd name="connsiteY121" fmla="*/ 1945198 h 2323145"/>
              <a:gd name="connsiteX122" fmla="*/ 5578300 w 11269336"/>
              <a:gd name="connsiteY122" fmla="*/ 1944963 h 2323145"/>
              <a:gd name="connsiteX123" fmla="*/ 5566758 w 11269336"/>
              <a:gd name="connsiteY123" fmla="*/ 1943441 h 2323145"/>
              <a:gd name="connsiteX124" fmla="*/ 5565857 w 11269336"/>
              <a:gd name="connsiteY124" fmla="*/ 1942445 h 2323145"/>
              <a:gd name="connsiteX125" fmla="*/ 5531534 w 11269336"/>
              <a:gd name="connsiteY125" fmla="*/ 1955208 h 2323145"/>
              <a:gd name="connsiteX126" fmla="*/ 5526552 w 11269336"/>
              <a:gd name="connsiteY126" fmla="*/ 1954799 h 2323145"/>
              <a:gd name="connsiteX127" fmla="*/ 5504723 w 11269336"/>
              <a:gd name="connsiteY127" fmla="*/ 1965811 h 2323145"/>
              <a:gd name="connsiteX128" fmla="*/ 5493156 w 11269336"/>
              <a:gd name="connsiteY128" fmla="*/ 1970063 h 2323145"/>
              <a:gd name="connsiteX129" fmla="*/ 5490486 w 11269336"/>
              <a:gd name="connsiteY129" fmla="*/ 1974227 h 2323145"/>
              <a:gd name="connsiteX130" fmla="*/ 5473107 w 11269336"/>
              <a:gd name="connsiteY130" fmla="*/ 1979001 h 2323145"/>
              <a:gd name="connsiteX131" fmla="*/ 5470885 w 11269336"/>
              <a:gd name="connsiteY131" fmla="*/ 1978432 h 2323145"/>
              <a:gd name="connsiteX132" fmla="*/ 5457393 w 11269336"/>
              <a:gd name="connsiteY132" fmla="*/ 1986525 h 2323145"/>
              <a:gd name="connsiteX133" fmla="*/ 5447102 w 11269336"/>
              <a:gd name="connsiteY133" fmla="*/ 1998329 h 2323145"/>
              <a:gd name="connsiteX134" fmla="*/ 5159151 w 11269336"/>
              <a:gd name="connsiteY134" fmla="*/ 2029640 h 2323145"/>
              <a:gd name="connsiteX135" fmla="*/ 5041688 w 11269336"/>
              <a:gd name="connsiteY135" fmla="*/ 2022334 h 2323145"/>
              <a:gd name="connsiteX136" fmla="*/ 4860988 w 11269336"/>
              <a:gd name="connsiteY136" fmla="*/ 2135698 h 2323145"/>
              <a:gd name="connsiteX137" fmla="*/ 4807902 w 11269336"/>
              <a:gd name="connsiteY137" fmla="*/ 2138894 h 2323145"/>
              <a:gd name="connsiteX138" fmla="*/ 4765388 w 11269336"/>
              <a:gd name="connsiteY138" fmla="*/ 2162525 h 2323145"/>
              <a:gd name="connsiteX139" fmla="*/ 4745033 w 11269336"/>
              <a:gd name="connsiteY139" fmla="*/ 2158859 h 2323145"/>
              <a:gd name="connsiteX140" fmla="*/ 4741475 w 11269336"/>
              <a:gd name="connsiteY140" fmla="*/ 2157998 h 2323145"/>
              <a:gd name="connsiteX141" fmla="*/ 4728247 w 11269336"/>
              <a:gd name="connsiteY141" fmla="*/ 2159526 h 2323145"/>
              <a:gd name="connsiteX142" fmla="*/ 4723263 w 11269336"/>
              <a:gd name="connsiteY142" fmla="*/ 2153742 h 2323145"/>
              <a:gd name="connsiteX143" fmla="*/ 4702453 w 11269336"/>
              <a:gd name="connsiteY143" fmla="*/ 2151586 h 2323145"/>
              <a:gd name="connsiteX144" fmla="*/ 4678455 w 11269336"/>
              <a:gd name="connsiteY144" fmla="*/ 2156131 h 2323145"/>
              <a:gd name="connsiteX145" fmla="*/ 4593061 w 11269336"/>
              <a:gd name="connsiteY145" fmla="*/ 2171597 h 2323145"/>
              <a:gd name="connsiteX146" fmla="*/ 4579902 w 11269336"/>
              <a:gd name="connsiteY146" fmla="*/ 2177927 h 2323145"/>
              <a:gd name="connsiteX147" fmla="*/ 4533444 w 11269336"/>
              <a:gd name="connsiteY147" fmla="*/ 2181200 h 2323145"/>
              <a:gd name="connsiteX148" fmla="*/ 4492832 w 11269336"/>
              <a:gd name="connsiteY148" fmla="*/ 2188033 h 2323145"/>
              <a:gd name="connsiteX149" fmla="*/ 4467257 w 11269336"/>
              <a:gd name="connsiteY149" fmla="*/ 2196121 h 2323145"/>
              <a:gd name="connsiteX150" fmla="*/ 4459937 w 11269336"/>
              <a:gd name="connsiteY150" fmla="*/ 2195182 h 2323145"/>
              <a:gd name="connsiteX151" fmla="*/ 4433312 w 11269336"/>
              <a:gd name="connsiteY151" fmla="*/ 2199004 h 2323145"/>
              <a:gd name="connsiteX152" fmla="*/ 4420601 w 11269336"/>
              <a:gd name="connsiteY152" fmla="*/ 2205158 h 2323145"/>
              <a:gd name="connsiteX153" fmla="*/ 4405765 w 11269336"/>
              <a:gd name="connsiteY153" fmla="*/ 2199902 h 2323145"/>
              <a:gd name="connsiteX154" fmla="*/ 4401354 w 11269336"/>
              <a:gd name="connsiteY154" fmla="*/ 2194745 h 2323145"/>
              <a:gd name="connsiteX155" fmla="*/ 4383151 w 11269336"/>
              <a:gd name="connsiteY155" fmla="*/ 2201140 h 2323145"/>
              <a:gd name="connsiteX156" fmla="*/ 4366646 w 11269336"/>
              <a:gd name="connsiteY156" fmla="*/ 2198564 h 2323145"/>
              <a:gd name="connsiteX157" fmla="*/ 4354009 w 11269336"/>
              <a:gd name="connsiteY157" fmla="*/ 2204984 h 2323145"/>
              <a:gd name="connsiteX158" fmla="*/ 4348284 w 11269336"/>
              <a:gd name="connsiteY158" fmla="*/ 2205270 h 2323145"/>
              <a:gd name="connsiteX159" fmla="*/ 4333906 w 11269336"/>
              <a:gd name="connsiteY159" fmla="*/ 2205251 h 2323145"/>
              <a:gd name="connsiteX160" fmla="*/ 4308819 w 11269336"/>
              <a:gd name="connsiteY160" fmla="*/ 2203822 h 2323145"/>
              <a:gd name="connsiteX161" fmla="*/ 4301210 w 11269336"/>
              <a:gd name="connsiteY161" fmla="*/ 2204456 h 2323145"/>
              <a:gd name="connsiteX162" fmla="*/ 4283095 w 11269336"/>
              <a:gd name="connsiteY162" fmla="*/ 2198177 h 2323145"/>
              <a:gd name="connsiteX163" fmla="*/ 4250119 w 11269336"/>
              <a:gd name="connsiteY163" fmla="*/ 2196342 h 2323145"/>
              <a:gd name="connsiteX164" fmla="*/ 4189203 w 11269336"/>
              <a:gd name="connsiteY164" fmla="*/ 2178994 h 2323145"/>
              <a:gd name="connsiteX165" fmla="*/ 4154035 w 11269336"/>
              <a:gd name="connsiteY165" fmla="*/ 2171950 h 2323145"/>
              <a:gd name="connsiteX166" fmla="*/ 4129569 w 11269336"/>
              <a:gd name="connsiteY166" fmla="*/ 2163850 h 2323145"/>
              <a:gd name="connsiteX167" fmla="*/ 4061250 w 11269336"/>
              <a:gd name="connsiteY167" fmla="*/ 2159236 h 2323145"/>
              <a:gd name="connsiteX168" fmla="*/ 3945480 w 11269336"/>
              <a:gd name="connsiteY168" fmla="*/ 2158279 h 2323145"/>
              <a:gd name="connsiteX169" fmla="*/ 3921468 w 11269336"/>
              <a:gd name="connsiteY169" fmla="*/ 2156588 h 2323145"/>
              <a:gd name="connsiteX170" fmla="*/ 3903348 w 11269336"/>
              <a:gd name="connsiteY170" fmla="*/ 2149220 h 2323145"/>
              <a:gd name="connsiteX171" fmla="*/ 3901342 w 11269336"/>
              <a:gd name="connsiteY171" fmla="*/ 2142355 h 2323145"/>
              <a:gd name="connsiteX172" fmla="*/ 3888539 w 11269336"/>
              <a:gd name="connsiteY172" fmla="*/ 2140476 h 2323145"/>
              <a:gd name="connsiteX173" fmla="*/ 3885662 w 11269336"/>
              <a:gd name="connsiteY173" fmla="*/ 2138740 h 2323145"/>
              <a:gd name="connsiteX174" fmla="*/ 3868627 w 11269336"/>
              <a:gd name="connsiteY174" fmla="*/ 2130023 h 2323145"/>
              <a:gd name="connsiteX175" fmla="*/ 3819177 w 11269336"/>
              <a:gd name="connsiteY175" fmla="*/ 2142111 h 2323145"/>
              <a:gd name="connsiteX176" fmla="*/ 3769100 w 11269336"/>
              <a:gd name="connsiteY176" fmla="*/ 2131731 h 2323145"/>
              <a:gd name="connsiteX177" fmla="*/ 3562752 w 11269336"/>
              <a:gd name="connsiteY177" fmla="*/ 2131785 h 2323145"/>
              <a:gd name="connsiteX178" fmla="*/ 3541402 w 11269336"/>
              <a:gd name="connsiteY178" fmla="*/ 2106821 h 2323145"/>
              <a:gd name="connsiteX179" fmla="*/ 3365341 w 11269336"/>
              <a:gd name="connsiteY179" fmla="*/ 2077638 h 2323145"/>
              <a:gd name="connsiteX180" fmla="*/ 3170922 w 11269336"/>
              <a:gd name="connsiteY180" fmla="*/ 2115957 h 2323145"/>
              <a:gd name="connsiteX181" fmla="*/ 3156256 w 11269336"/>
              <a:gd name="connsiteY181" fmla="*/ 2124773 h 2323145"/>
              <a:gd name="connsiteX182" fmla="*/ 3140298 w 11269336"/>
              <a:gd name="connsiteY182" fmla="*/ 2129182 h 2323145"/>
              <a:gd name="connsiteX183" fmla="*/ 3138514 w 11269336"/>
              <a:gd name="connsiteY183" fmla="*/ 2128069 h 2323145"/>
              <a:gd name="connsiteX184" fmla="*/ 3120467 w 11269336"/>
              <a:gd name="connsiteY184" fmla="*/ 2128281 h 2323145"/>
              <a:gd name="connsiteX185" fmla="*/ 3116175 w 11269336"/>
              <a:gd name="connsiteY185" fmla="*/ 2131633 h 2323145"/>
              <a:gd name="connsiteX186" fmla="*/ 3103685 w 11269336"/>
              <a:gd name="connsiteY186" fmla="*/ 2132814 h 2323145"/>
              <a:gd name="connsiteX187" fmla="*/ 3078794 w 11269336"/>
              <a:gd name="connsiteY187" fmla="*/ 2137935 h 2323145"/>
              <a:gd name="connsiteX188" fmla="*/ 3074407 w 11269336"/>
              <a:gd name="connsiteY188" fmla="*/ 2136274 h 2323145"/>
              <a:gd name="connsiteX189" fmla="*/ 3037285 w 11269336"/>
              <a:gd name="connsiteY189" fmla="*/ 2139919 h 2323145"/>
              <a:gd name="connsiteX190" fmla="*/ 3036901 w 11269336"/>
              <a:gd name="connsiteY190" fmla="*/ 2138726 h 2323145"/>
              <a:gd name="connsiteX191" fmla="*/ 3026996 w 11269336"/>
              <a:gd name="connsiteY191" fmla="*/ 2134322 h 2323145"/>
              <a:gd name="connsiteX192" fmla="*/ 3007772 w 11269336"/>
              <a:gd name="connsiteY192" fmla="*/ 2128742 h 2323145"/>
              <a:gd name="connsiteX193" fmla="*/ 2965030 w 11269336"/>
              <a:gd name="connsiteY193" fmla="*/ 2100494 h 2323145"/>
              <a:gd name="connsiteX194" fmla="*/ 2926342 w 11269336"/>
              <a:gd name="connsiteY194" fmla="*/ 2104155 h 2323145"/>
              <a:gd name="connsiteX195" fmla="*/ 2918608 w 11269336"/>
              <a:gd name="connsiteY195" fmla="*/ 2104215 h 2323145"/>
              <a:gd name="connsiteX196" fmla="*/ 2918475 w 11269336"/>
              <a:gd name="connsiteY196" fmla="*/ 2103937 h 2323145"/>
              <a:gd name="connsiteX197" fmla="*/ 2910360 w 11269336"/>
              <a:gd name="connsiteY197" fmla="*/ 2103444 h 2323145"/>
              <a:gd name="connsiteX198" fmla="*/ 2904507 w 11269336"/>
              <a:gd name="connsiteY198" fmla="*/ 2104326 h 2323145"/>
              <a:gd name="connsiteX199" fmla="*/ 2889503 w 11269336"/>
              <a:gd name="connsiteY199" fmla="*/ 2104443 h 2323145"/>
              <a:gd name="connsiteX200" fmla="*/ 2884480 w 11269336"/>
              <a:gd name="connsiteY200" fmla="*/ 2102626 h 2323145"/>
              <a:gd name="connsiteX201" fmla="*/ 2882689 w 11269336"/>
              <a:gd name="connsiteY201" fmla="*/ 2099228 h 2323145"/>
              <a:gd name="connsiteX202" fmla="*/ 2881291 w 11269336"/>
              <a:gd name="connsiteY202" fmla="*/ 2099618 h 2323145"/>
              <a:gd name="connsiteX203" fmla="*/ 2853979 w 11269336"/>
              <a:gd name="connsiteY203" fmla="*/ 2090388 h 2323145"/>
              <a:gd name="connsiteX204" fmla="*/ 2791790 w 11269336"/>
              <a:gd name="connsiteY204" fmla="*/ 2080332 h 2323145"/>
              <a:gd name="connsiteX205" fmla="*/ 2755844 w 11269336"/>
              <a:gd name="connsiteY205" fmla="*/ 2078874 h 2323145"/>
              <a:gd name="connsiteX206" fmla="*/ 2657742 w 11269336"/>
              <a:gd name="connsiteY206" fmla="*/ 2070179 h 2323145"/>
              <a:gd name="connsiteX207" fmla="*/ 2559549 w 11269336"/>
              <a:gd name="connsiteY207" fmla="*/ 2057873 h 2323145"/>
              <a:gd name="connsiteX208" fmla="*/ 2512054 w 11269336"/>
              <a:gd name="connsiteY208" fmla="*/ 2031671 h 2323145"/>
              <a:gd name="connsiteX209" fmla="*/ 2506437 w 11269336"/>
              <a:gd name="connsiteY209" fmla="*/ 2030918 h 2323145"/>
              <a:gd name="connsiteX210" fmla="*/ 2491752 w 11269336"/>
              <a:gd name="connsiteY210" fmla="*/ 2033906 h 2323145"/>
              <a:gd name="connsiteX211" fmla="*/ 2486338 w 11269336"/>
              <a:gd name="connsiteY211" fmla="*/ 2035862 h 2323145"/>
              <a:gd name="connsiteX212" fmla="*/ 2478186 w 11269336"/>
              <a:gd name="connsiteY212" fmla="*/ 2036953 h 2323145"/>
              <a:gd name="connsiteX213" fmla="*/ 2477950 w 11269336"/>
              <a:gd name="connsiteY213" fmla="*/ 2036715 h 2323145"/>
              <a:gd name="connsiteX214" fmla="*/ 2470381 w 11269336"/>
              <a:gd name="connsiteY214" fmla="*/ 2038256 h 2323145"/>
              <a:gd name="connsiteX215" fmla="*/ 2433781 w 11269336"/>
              <a:gd name="connsiteY215" fmla="*/ 2049140 h 2323145"/>
              <a:gd name="connsiteX216" fmla="*/ 2381172 w 11269336"/>
              <a:gd name="connsiteY216" fmla="*/ 2030645 h 2323145"/>
              <a:gd name="connsiteX217" fmla="*/ 2360198 w 11269336"/>
              <a:gd name="connsiteY217" fmla="*/ 2029059 h 2323145"/>
              <a:gd name="connsiteX218" fmla="*/ 2348815 w 11269336"/>
              <a:gd name="connsiteY218" fmla="*/ 2026798 h 2323145"/>
              <a:gd name="connsiteX219" fmla="*/ 2347988 w 11269336"/>
              <a:gd name="connsiteY219" fmla="*/ 2025745 h 2323145"/>
              <a:gd name="connsiteX220" fmla="*/ 2312920 w 11269336"/>
              <a:gd name="connsiteY220" fmla="*/ 2036311 h 2323145"/>
              <a:gd name="connsiteX221" fmla="*/ 2307986 w 11269336"/>
              <a:gd name="connsiteY221" fmla="*/ 2035583 h 2323145"/>
              <a:gd name="connsiteX222" fmla="*/ 2285481 w 11269336"/>
              <a:gd name="connsiteY222" fmla="*/ 2045197 h 2323145"/>
              <a:gd name="connsiteX223" fmla="*/ 2273666 w 11269336"/>
              <a:gd name="connsiteY223" fmla="*/ 2048710 h 2323145"/>
              <a:gd name="connsiteX224" fmla="*/ 2270719 w 11269336"/>
              <a:gd name="connsiteY224" fmla="*/ 2052702 h 2323145"/>
              <a:gd name="connsiteX225" fmla="*/ 2253080 w 11269336"/>
              <a:gd name="connsiteY225" fmla="*/ 2056363 h 2323145"/>
              <a:gd name="connsiteX226" fmla="*/ 2250906 w 11269336"/>
              <a:gd name="connsiteY226" fmla="*/ 2055654 h 2323145"/>
              <a:gd name="connsiteX227" fmla="*/ 2236905 w 11269336"/>
              <a:gd name="connsiteY227" fmla="*/ 2062882 h 2323145"/>
              <a:gd name="connsiteX228" fmla="*/ 2225830 w 11269336"/>
              <a:gd name="connsiteY228" fmla="*/ 2074027 h 2323145"/>
              <a:gd name="connsiteX229" fmla="*/ 2073776 w 11269336"/>
              <a:gd name="connsiteY229" fmla="*/ 2089244 h 2323145"/>
              <a:gd name="connsiteX230" fmla="*/ 1948256 w 11269336"/>
              <a:gd name="connsiteY230" fmla="*/ 2146616 h 2323145"/>
              <a:gd name="connsiteX231" fmla="*/ 1865582 w 11269336"/>
              <a:gd name="connsiteY231" fmla="*/ 2153738 h 2323145"/>
              <a:gd name="connsiteX232" fmla="*/ 1835210 w 11269336"/>
              <a:gd name="connsiteY232" fmla="*/ 2134244 h 2323145"/>
              <a:gd name="connsiteX233" fmla="*/ 1632661 w 11269336"/>
              <a:gd name="connsiteY233" fmla="*/ 2173882 h 2323145"/>
              <a:gd name="connsiteX234" fmla="*/ 1579590 w 11269336"/>
              <a:gd name="connsiteY234" fmla="*/ 2173680 h 2323145"/>
              <a:gd name="connsiteX235" fmla="*/ 1535601 w 11269336"/>
              <a:gd name="connsiteY235" fmla="*/ 2194590 h 2323145"/>
              <a:gd name="connsiteX236" fmla="*/ 1515594 w 11269336"/>
              <a:gd name="connsiteY236" fmla="*/ 2189622 h 2323145"/>
              <a:gd name="connsiteX237" fmla="*/ 1512113 w 11269336"/>
              <a:gd name="connsiteY237" fmla="*/ 2188534 h 2323145"/>
              <a:gd name="connsiteX238" fmla="*/ 1498838 w 11269336"/>
              <a:gd name="connsiteY238" fmla="*/ 2189213 h 2323145"/>
              <a:gd name="connsiteX239" fmla="*/ 1494279 w 11269336"/>
              <a:gd name="connsiteY239" fmla="*/ 2183112 h 2323145"/>
              <a:gd name="connsiteX240" fmla="*/ 1473714 w 11269336"/>
              <a:gd name="connsiteY240" fmla="*/ 2179625 h 2323145"/>
              <a:gd name="connsiteX241" fmla="*/ 1449503 w 11269336"/>
              <a:gd name="connsiteY241" fmla="*/ 2182633 h 2323145"/>
              <a:gd name="connsiteX242" fmla="*/ 1266687 w 11269336"/>
              <a:gd name="connsiteY242" fmla="*/ 2212688 h 2323145"/>
              <a:gd name="connsiteX243" fmla="*/ 1239614 w 11269336"/>
              <a:gd name="connsiteY243" fmla="*/ 2209727 h 2323145"/>
              <a:gd name="connsiteX244" fmla="*/ 1202436 w 11269336"/>
              <a:gd name="connsiteY244" fmla="*/ 2209817 h 2323145"/>
              <a:gd name="connsiteX245" fmla="*/ 1136097 w 11269336"/>
              <a:gd name="connsiteY245" fmla="*/ 2205112 h 2323145"/>
              <a:gd name="connsiteX246" fmla="*/ 988232 w 11269336"/>
              <a:gd name="connsiteY246" fmla="*/ 2235635 h 2323145"/>
              <a:gd name="connsiteX247" fmla="*/ 981959 w 11269336"/>
              <a:gd name="connsiteY247" fmla="*/ 2231607 h 2323145"/>
              <a:gd name="connsiteX248" fmla="*/ 938600 w 11269336"/>
              <a:gd name="connsiteY248" fmla="*/ 2238113 h 2323145"/>
              <a:gd name="connsiteX249" fmla="*/ 791788 w 11269336"/>
              <a:gd name="connsiteY249" fmla="*/ 2293224 h 2323145"/>
              <a:gd name="connsiteX250" fmla="*/ 706914 w 11269336"/>
              <a:gd name="connsiteY250" fmla="*/ 2305046 h 2323145"/>
              <a:gd name="connsiteX251" fmla="*/ 675971 w 11269336"/>
              <a:gd name="connsiteY251" fmla="*/ 2304030 h 2323145"/>
              <a:gd name="connsiteX252" fmla="*/ 624180 w 11269336"/>
              <a:gd name="connsiteY252" fmla="*/ 2302650 h 2323145"/>
              <a:gd name="connsiteX253" fmla="*/ 583453 w 11269336"/>
              <a:gd name="connsiteY253" fmla="*/ 2288788 h 2323145"/>
              <a:gd name="connsiteX254" fmla="*/ 540946 w 11269336"/>
              <a:gd name="connsiteY254" fmla="*/ 2292721 h 2323145"/>
              <a:gd name="connsiteX255" fmla="*/ 533680 w 11269336"/>
              <a:gd name="connsiteY255" fmla="*/ 2310233 h 2323145"/>
              <a:gd name="connsiteX256" fmla="*/ 487366 w 11269336"/>
              <a:gd name="connsiteY256" fmla="*/ 2309053 h 2323145"/>
              <a:gd name="connsiteX257" fmla="*/ 416820 w 11269336"/>
              <a:gd name="connsiteY257" fmla="*/ 2305443 h 2323145"/>
              <a:gd name="connsiteX258" fmla="*/ 376805 w 11269336"/>
              <a:gd name="connsiteY258" fmla="*/ 2307647 h 2323145"/>
              <a:gd name="connsiteX259" fmla="*/ 266777 w 11269336"/>
              <a:gd name="connsiteY259" fmla="*/ 2309012 h 2323145"/>
              <a:gd name="connsiteX260" fmla="*/ 156013 w 11269336"/>
              <a:gd name="connsiteY260" fmla="*/ 2306832 h 2323145"/>
              <a:gd name="connsiteX261" fmla="*/ 87258 w 11269336"/>
              <a:gd name="connsiteY261" fmla="*/ 2285511 h 2323145"/>
              <a:gd name="connsiteX262" fmla="*/ 23798 w 11269336"/>
              <a:gd name="connsiteY262" fmla="*/ 2281822 h 2323145"/>
              <a:gd name="connsiteX263" fmla="*/ 0 w 11269336"/>
              <a:gd name="connsiteY263" fmla="*/ 2285369 h 2323145"/>
              <a:gd name="connsiteX264" fmla="*/ 0 w 11269336"/>
              <a:gd name="connsiteY264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8977138 w 11269336"/>
              <a:gd name="connsiteY22" fmla="*/ 774970 h 2323145"/>
              <a:gd name="connsiteX23" fmla="*/ 8914746 w 11269336"/>
              <a:gd name="connsiteY23" fmla="*/ 826428 h 2323145"/>
              <a:gd name="connsiteX24" fmla="*/ 8917778 w 11269336"/>
              <a:gd name="connsiteY24" fmla="*/ 835198 h 2323145"/>
              <a:gd name="connsiteX25" fmla="*/ 8905560 w 11269336"/>
              <a:gd name="connsiteY25" fmla="*/ 838358 h 2323145"/>
              <a:gd name="connsiteX26" fmla="*/ 8897564 w 11269336"/>
              <a:gd name="connsiteY26" fmla="*/ 834287 h 2323145"/>
              <a:gd name="connsiteX27" fmla="*/ 8878040 w 11269336"/>
              <a:gd name="connsiteY27" fmla="*/ 844150 h 2323145"/>
              <a:gd name="connsiteX28" fmla="*/ 8795998 w 11269336"/>
              <a:gd name="connsiteY28" fmla="*/ 863337 h 2323145"/>
              <a:gd name="connsiteX29" fmla="*/ 8776970 w 11269336"/>
              <a:gd name="connsiteY29" fmla="*/ 885177 h 2323145"/>
              <a:gd name="connsiteX30" fmla="*/ 8755719 w 11269336"/>
              <a:gd name="connsiteY30" fmla="*/ 889754 h 2323145"/>
              <a:gd name="connsiteX31" fmla="*/ 8743257 w 11269336"/>
              <a:gd name="connsiteY31" fmla="*/ 904723 h 2323145"/>
              <a:gd name="connsiteX32" fmla="*/ 8721366 w 11269336"/>
              <a:gd name="connsiteY32" fmla="*/ 904711 h 2323145"/>
              <a:gd name="connsiteX33" fmla="*/ 8678353 w 11269336"/>
              <a:gd name="connsiteY33" fmla="*/ 926318 h 2323145"/>
              <a:gd name="connsiteX34" fmla="*/ 8636849 w 11269336"/>
              <a:gd name="connsiteY34" fmla="*/ 937900 h 2323145"/>
              <a:gd name="connsiteX35" fmla="*/ 8620213 w 11269336"/>
              <a:gd name="connsiteY35" fmla="*/ 943068 h 2323145"/>
              <a:gd name="connsiteX36" fmla="*/ 8612581 w 11269336"/>
              <a:gd name="connsiteY36" fmla="*/ 952695 h 2323145"/>
              <a:gd name="connsiteX37" fmla="*/ 8589038 w 11269336"/>
              <a:gd name="connsiteY37" fmla="*/ 963892 h 2323145"/>
              <a:gd name="connsiteX38" fmla="*/ 8579950 w 11269336"/>
              <a:gd name="connsiteY38" fmla="*/ 960899 h 2323145"/>
              <a:gd name="connsiteX39" fmla="*/ 8579319 w 11269336"/>
              <a:gd name="connsiteY39" fmla="*/ 965630 h 2323145"/>
              <a:gd name="connsiteX40" fmla="*/ 8547429 w 11269336"/>
              <a:gd name="connsiteY40" fmla="*/ 984506 h 2323145"/>
              <a:gd name="connsiteX41" fmla="*/ 8478704 w 11269336"/>
              <a:gd name="connsiteY41" fmla="*/ 1025490 h 2323145"/>
              <a:gd name="connsiteX42" fmla="*/ 8461421 w 11269336"/>
              <a:gd name="connsiteY42" fmla="*/ 1035512 h 2323145"/>
              <a:gd name="connsiteX43" fmla="*/ 8445003 w 11269336"/>
              <a:gd name="connsiteY43" fmla="*/ 1036851 h 2323145"/>
              <a:gd name="connsiteX44" fmla="*/ 8357350 w 11269336"/>
              <a:gd name="connsiteY44" fmla="*/ 1060213 h 2323145"/>
              <a:gd name="connsiteX45" fmla="*/ 8335565 w 11269336"/>
              <a:gd name="connsiteY45" fmla="*/ 1061151 h 2323145"/>
              <a:gd name="connsiteX46" fmla="*/ 8325267 w 11269336"/>
              <a:gd name="connsiteY46" fmla="*/ 1055919 h 2323145"/>
              <a:gd name="connsiteX47" fmla="*/ 8293586 w 11269336"/>
              <a:gd name="connsiteY47" fmla="*/ 1076144 h 2323145"/>
              <a:gd name="connsiteX48" fmla="*/ 8242405 w 11269336"/>
              <a:gd name="connsiteY48" fmla="*/ 1095960 h 2323145"/>
              <a:gd name="connsiteX49" fmla="*/ 8197391 w 11269336"/>
              <a:gd name="connsiteY49" fmla="*/ 1107746 h 2323145"/>
              <a:gd name="connsiteX50" fmla="*/ 8081474 w 11269336"/>
              <a:gd name="connsiteY50" fmla="*/ 1130125 h 2323145"/>
              <a:gd name="connsiteX51" fmla="*/ 8053585 w 11269336"/>
              <a:gd name="connsiteY51" fmla="*/ 1129169 h 2323145"/>
              <a:gd name="connsiteX52" fmla="*/ 8038422 w 11269336"/>
              <a:gd name="connsiteY52" fmla="*/ 1119092 h 2323145"/>
              <a:gd name="connsiteX53" fmla="*/ 8029450 w 11269336"/>
              <a:gd name="connsiteY53" fmla="*/ 1125592 h 2323145"/>
              <a:gd name="connsiteX54" fmla="*/ 7959552 w 11269336"/>
              <a:gd name="connsiteY54" fmla="*/ 1140188 h 2323145"/>
              <a:gd name="connsiteX55" fmla="*/ 7914188 w 11269336"/>
              <a:gd name="connsiteY55" fmla="*/ 1150862 h 2323145"/>
              <a:gd name="connsiteX56" fmla="*/ 7914918 w 11269336"/>
              <a:gd name="connsiteY56" fmla="*/ 1168758 h 2323145"/>
              <a:gd name="connsiteX57" fmla="*/ 7875510 w 11269336"/>
              <a:gd name="connsiteY57" fmla="*/ 1183153 h 2323145"/>
              <a:gd name="connsiteX58" fmla="*/ 7829932 w 11269336"/>
              <a:gd name="connsiteY58" fmla="*/ 1180782 h 2323145"/>
              <a:gd name="connsiteX59" fmla="*/ 7779182 w 11269336"/>
              <a:gd name="connsiteY59" fmla="*/ 1192665 h 2323145"/>
              <a:gd name="connsiteX60" fmla="*/ 7748774 w 11269336"/>
              <a:gd name="connsiteY60" fmla="*/ 1199586 h 2323145"/>
              <a:gd name="connsiteX61" fmla="*/ 7671846 w 11269336"/>
              <a:gd name="connsiteY61" fmla="*/ 1231966 h 2323145"/>
              <a:gd name="connsiteX62" fmla="*/ 7554146 w 11269336"/>
              <a:gd name="connsiteY62" fmla="*/ 1319748 h 2323145"/>
              <a:gd name="connsiteX63" fmla="*/ 7515052 w 11269336"/>
              <a:gd name="connsiteY63" fmla="*/ 1336718 h 2323145"/>
              <a:gd name="connsiteX64" fmla="*/ 7507193 w 11269336"/>
              <a:gd name="connsiteY64" fmla="*/ 1334617 h 2323145"/>
              <a:gd name="connsiteX65" fmla="*/ 7461694 w 11269336"/>
              <a:gd name="connsiteY65" fmla="*/ 1375866 h 2323145"/>
              <a:gd name="connsiteX66" fmla="*/ 7377571 w 11269336"/>
              <a:gd name="connsiteY66" fmla="*/ 1400128 h 2323145"/>
              <a:gd name="connsiteX67" fmla="*/ 7311261 w 11269336"/>
              <a:gd name="connsiteY67" fmla="*/ 1412652 h 2323145"/>
              <a:gd name="connsiteX68" fmla="*/ 7275307 w 11269336"/>
              <a:gd name="connsiteY68" fmla="*/ 1422171 h 2323145"/>
              <a:gd name="connsiteX69" fmla="*/ 7247783 w 11269336"/>
              <a:gd name="connsiteY69" fmla="*/ 1426330 h 2323145"/>
              <a:gd name="connsiteX70" fmla="*/ 7185047 w 11269336"/>
              <a:gd name="connsiteY70" fmla="*/ 1451812 h 2323145"/>
              <a:gd name="connsiteX71" fmla="*/ 7084117 w 11269336"/>
              <a:gd name="connsiteY71" fmla="*/ 1500281 h 2323145"/>
              <a:gd name="connsiteX72" fmla="*/ 7062011 w 11269336"/>
              <a:gd name="connsiteY72" fmla="*/ 1509183 h 2323145"/>
              <a:gd name="connsiteX73" fmla="*/ 7040555 w 11269336"/>
              <a:gd name="connsiteY73" fmla="*/ 1511207 h 2323145"/>
              <a:gd name="connsiteX74" fmla="*/ 7033438 w 11269336"/>
              <a:gd name="connsiteY74" fmla="*/ 1506772 h 2323145"/>
              <a:gd name="connsiteX75" fmla="*/ 7020886 w 11269336"/>
              <a:gd name="connsiteY75" fmla="*/ 1510764 h 2323145"/>
              <a:gd name="connsiteX76" fmla="*/ 7017033 w 11269336"/>
              <a:gd name="connsiteY76" fmla="*/ 1510650 h 2323145"/>
              <a:gd name="connsiteX77" fmla="*/ 6995460 w 11269336"/>
              <a:gd name="connsiteY77" fmla="*/ 1511173 h 2323145"/>
              <a:gd name="connsiteX78" fmla="*/ 6962144 w 11269336"/>
              <a:gd name="connsiteY78" fmla="*/ 1541508 h 2323145"/>
              <a:gd name="connsiteX79" fmla="*/ 6910674 w 11269336"/>
              <a:gd name="connsiteY79" fmla="*/ 1554793 h 2323145"/>
              <a:gd name="connsiteX80" fmla="*/ 6732152 w 11269336"/>
              <a:gd name="connsiteY80" fmla="*/ 1642538 h 2323145"/>
              <a:gd name="connsiteX81" fmla="*/ 6694106 w 11269336"/>
              <a:gd name="connsiteY81" fmla="*/ 1632377 h 2323145"/>
              <a:gd name="connsiteX82" fmla="*/ 6617223 w 11269336"/>
              <a:gd name="connsiteY82" fmla="*/ 1659889 h 2323145"/>
              <a:gd name="connsiteX83" fmla="*/ 6521138 w 11269336"/>
              <a:gd name="connsiteY83" fmla="*/ 1744340 h 2323145"/>
              <a:gd name="connsiteX84" fmla="*/ 6380677 w 11269336"/>
              <a:gd name="connsiteY84" fmla="*/ 1796883 h 2323145"/>
              <a:gd name="connsiteX85" fmla="*/ 6374897 w 11269336"/>
              <a:gd name="connsiteY85" fmla="*/ 1809910 h 2323145"/>
              <a:gd name="connsiteX86" fmla="*/ 6364545 w 11269336"/>
              <a:gd name="connsiteY86" fmla="*/ 1820090 h 2323145"/>
              <a:gd name="connsiteX87" fmla="*/ 6362126 w 11269336"/>
              <a:gd name="connsiteY87" fmla="*/ 1819991 h 2323145"/>
              <a:gd name="connsiteX88" fmla="*/ 6346673 w 11269336"/>
              <a:gd name="connsiteY88" fmla="*/ 1827824 h 2323145"/>
              <a:gd name="connsiteX89" fmla="*/ 6345588 w 11269336"/>
              <a:gd name="connsiteY89" fmla="*/ 1832232 h 2323145"/>
              <a:gd name="connsiteX90" fmla="*/ 6335708 w 11269336"/>
              <a:gd name="connsiteY90" fmla="*/ 1838451 h 2323145"/>
              <a:gd name="connsiteX91" fmla="*/ 6318182 w 11269336"/>
              <a:gd name="connsiteY91" fmla="*/ 1852975 h 2323145"/>
              <a:gd name="connsiteX92" fmla="*/ 6313084 w 11269336"/>
              <a:gd name="connsiteY92" fmla="*/ 1853561 h 2323145"/>
              <a:gd name="connsiteX93" fmla="*/ 6283816 w 11269336"/>
              <a:gd name="connsiteY93" fmla="*/ 1872148 h 2323145"/>
              <a:gd name="connsiteX94" fmla="*/ 6282550 w 11269336"/>
              <a:gd name="connsiteY94" fmla="*/ 1871392 h 2323145"/>
              <a:gd name="connsiteX95" fmla="*/ 6270527 w 11269336"/>
              <a:gd name="connsiteY95" fmla="*/ 1872208 h 2323145"/>
              <a:gd name="connsiteX96" fmla="*/ 6249518 w 11269336"/>
              <a:gd name="connsiteY96" fmla="*/ 1876079 h 2323145"/>
              <a:gd name="connsiteX97" fmla="*/ 6190386 w 11269336"/>
              <a:gd name="connsiteY97" fmla="*/ 1872478 h 2323145"/>
              <a:gd name="connsiteX98" fmla="*/ 6159777 w 11269336"/>
              <a:gd name="connsiteY98" fmla="*/ 1891745 h 2323145"/>
              <a:gd name="connsiteX99" fmla="*/ 6153131 w 11269336"/>
              <a:gd name="connsiteY99" fmla="*/ 1895079 h 2323145"/>
              <a:gd name="connsiteX100" fmla="*/ 6152798 w 11269336"/>
              <a:gd name="connsiteY100" fmla="*/ 1894920 h 2323145"/>
              <a:gd name="connsiteX101" fmla="*/ 6145388 w 11269336"/>
              <a:gd name="connsiteY101" fmla="*/ 1897990 h 2323145"/>
              <a:gd name="connsiteX102" fmla="*/ 6141014 w 11269336"/>
              <a:gd name="connsiteY102" fmla="*/ 1901155 h 2323145"/>
              <a:gd name="connsiteX103" fmla="*/ 6128122 w 11269336"/>
              <a:gd name="connsiteY103" fmla="*/ 1907623 h 2323145"/>
              <a:gd name="connsiteX104" fmla="*/ 6122351 w 11269336"/>
              <a:gd name="connsiteY104" fmla="*/ 1908359 h 2323145"/>
              <a:gd name="connsiteX105" fmla="*/ 6064750 w 11269336"/>
              <a:gd name="connsiteY105" fmla="*/ 1896394 h 2323145"/>
              <a:gd name="connsiteX106" fmla="*/ 5964230 w 11269336"/>
              <a:gd name="connsiteY106" fmla="*/ 1910038 h 2323145"/>
              <a:gd name="connsiteX107" fmla="*/ 5865399 w 11269336"/>
              <a:gd name="connsiteY107" fmla="*/ 1926966 h 2323145"/>
              <a:gd name="connsiteX108" fmla="*/ 5829951 w 11269336"/>
              <a:gd name="connsiteY108" fmla="*/ 1934755 h 2323145"/>
              <a:gd name="connsiteX109" fmla="*/ 5765285 w 11269336"/>
              <a:gd name="connsiteY109" fmla="*/ 1941322 h 2323145"/>
              <a:gd name="connsiteX110" fmla="*/ 5734750 w 11269336"/>
              <a:gd name="connsiteY110" fmla="*/ 1939793 h 2323145"/>
              <a:gd name="connsiteX111" fmla="*/ 5733569 w 11269336"/>
              <a:gd name="connsiteY111" fmla="*/ 1940505 h 2323145"/>
              <a:gd name="connsiteX112" fmla="*/ 5730329 w 11269336"/>
              <a:gd name="connsiteY112" fmla="*/ 1937845 h 2323145"/>
              <a:gd name="connsiteX113" fmla="*/ 5724661 w 11269336"/>
              <a:gd name="connsiteY113" fmla="*/ 1937455 h 2323145"/>
              <a:gd name="connsiteX114" fmla="*/ 5710186 w 11269336"/>
              <a:gd name="connsiteY114" fmla="*/ 1941370 h 2323145"/>
              <a:gd name="connsiteX115" fmla="*/ 5704910 w 11269336"/>
              <a:gd name="connsiteY115" fmla="*/ 1943663 h 2323145"/>
              <a:gd name="connsiteX116" fmla="*/ 5696836 w 11269336"/>
              <a:gd name="connsiteY116" fmla="*/ 1945271 h 2323145"/>
              <a:gd name="connsiteX117" fmla="*/ 5696583 w 11269336"/>
              <a:gd name="connsiteY117" fmla="*/ 1945050 h 2323145"/>
              <a:gd name="connsiteX118" fmla="*/ 5689123 w 11269336"/>
              <a:gd name="connsiteY118" fmla="*/ 1947067 h 2323145"/>
              <a:gd name="connsiteX119" fmla="*/ 5653291 w 11269336"/>
              <a:gd name="connsiteY119" fmla="*/ 1960245 h 2323145"/>
              <a:gd name="connsiteX120" fmla="*/ 5599385 w 11269336"/>
              <a:gd name="connsiteY120" fmla="*/ 1945198 h 2323145"/>
              <a:gd name="connsiteX121" fmla="*/ 5578300 w 11269336"/>
              <a:gd name="connsiteY121" fmla="*/ 1944963 h 2323145"/>
              <a:gd name="connsiteX122" fmla="*/ 5566758 w 11269336"/>
              <a:gd name="connsiteY122" fmla="*/ 1943441 h 2323145"/>
              <a:gd name="connsiteX123" fmla="*/ 5565857 w 11269336"/>
              <a:gd name="connsiteY123" fmla="*/ 1942445 h 2323145"/>
              <a:gd name="connsiteX124" fmla="*/ 5531534 w 11269336"/>
              <a:gd name="connsiteY124" fmla="*/ 1955208 h 2323145"/>
              <a:gd name="connsiteX125" fmla="*/ 5526552 w 11269336"/>
              <a:gd name="connsiteY125" fmla="*/ 1954799 h 2323145"/>
              <a:gd name="connsiteX126" fmla="*/ 5504723 w 11269336"/>
              <a:gd name="connsiteY126" fmla="*/ 1965811 h 2323145"/>
              <a:gd name="connsiteX127" fmla="*/ 5493156 w 11269336"/>
              <a:gd name="connsiteY127" fmla="*/ 1970063 h 2323145"/>
              <a:gd name="connsiteX128" fmla="*/ 5490486 w 11269336"/>
              <a:gd name="connsiteY128" fmla="*/ 1974227 h 2323145"/>
              <a:gd name="connsiteX129" fmla="*/ 5473107 w 11269336"/>
              <a:gd name="connsiteY129" fmla="*/ 1979001 h 2323145"/>
              <a:gd name="connsiteX130" fmla="*/ 5470885 w 11269336"/>
              <a:gd name="connsiteY130" fmla="*/ 1978432 h 2323145"/>
              <a:gd name="connsiteX131" fmla="*/ 5457393 w 11269336"/>
              <a:gd name="connsiteY131" fmla="*/ 1986525 h 2323145"/>
              <a:gd name="connsiteX132" fmla="*/ 5447102 w 11269336"/>
              <a:gd name="connsiteY132" fmla="*/ 1998329 h 2323145"/>
              <a:gd name="connsiteX133" fmla="*/ 5159151 w 11269336"/>
              <a:gd name="connsiteY133" fmla="*/ 2029640 h 2323145"/>
              <a:gd name="connsiteX134" fmla="*/ 5041688 w 11269336"/>
              <a:gd name="connsiteY134" fmla="*/ 2022334 h 2323145"/>
              <a:gd name="connsiteX135" fmla="*/ 4860988 w 11269336"/>
              <a:gd name="connsiteY135" fmla="*/ 2135698 h 2323145"/>
              <a:gd name="connsiteX136" fmla="*/ 4807902 w 11269336"/>
              <a:gd name="connsiteY136" fmla="*/ 2138894 h 2323145"/>
              <a:gd name="connsiteX137" fmla="*/ 4765388 w 11269336"/>
              <a:gd name="connsiteY137" fmla="*/ 2162525 h 2323145"/>
              <a:gd name="connsiteX138" fmla="*/ 4745033 w 11269336"/>
              <a:gd name="connsiteY138" fmla="*/ 2158859 h 2323145"/>
              <a:gd name="connsiteX139" fmla="*/ 4741475 w 11269336"/>
              <a:gd name="connsiteY139" fmla="*/ 2157998 h 2323145"/>
              <a:gd name="connsiteX140" fmla="*/ 4728247 w 11269336"/>
              <a:gd name="connsiteY140" fmla="*/ 2159526 h 2323145"/>
              <a:gd name="connsiteX141" fmla="*/ 4723263 w 11269336"/>
              <a:gd name="connsiteY141" fmla="*/ 2153742 h 2323145"/>
              <a:gd name="connsiteX142" fmla="*/ 4702453 w 11269336"/>
              <a:gd name="connsiteY142" fmla="*/ 2151586 h 2323145"/>
              <a:gd name="connsiteX143" fmla="*/ 4678455 w 11269336"/>
              <a:gd name="connsiteY143" fmla="*/ 2156131 h 2323145"/>
              <a:gd name="connsiteX144" fmla="*/ 4593061 w 11269336"/>
              <a:gd name="connsiteY144" fmla="*/ 2171597 h 2323145"/>
              <a:gd name="connsiteX145" fmla="*/ 4579902 w 11269336"/>
              <a:gd name="connsiteY145" fmla="*/ 2177927 h 2323145"/>
              <a:gd name="connsiteX146" fmla="*/ 4533444 w 11269336"/>
              <a:gd name="connsiteY146" fmla="*/ 2181200 h 2323145"/>
              <a:gd name="connsiteX147" fmla="*/ 4492832 w 11269336"/>
              <a:gd name="connsiteY147" fmla="*/ 2188033 h 2323145"/>
              <a:gd name="connsiteX148" fmla="*/ 4467257 w 11269336"/>
              <a:gd name="connsiteY148" fmla="*/ 2196121 h 2323145"/>
              <a:gd name="connsiteX149" fmla="*/ 4459937 w 11269336"/>
              <a:gd name="connsiteY149" fmla="*/ 2195182 h 2323145"/>
              <a:gd name="connsiteX150" fmla="*/ 4433312 w 11269336"/>
              <a:gd name="connsiteY150" fmla="*/ 2199004 h 2323145"/>
              <a:gd name="connsiteX151" fmla="*/ 4420601 w 11269336"/>
              <a:gd name="connsiteY151" fmla="*/ 2205158 h 2323145"/>
              <a:gd name="connsiteX152" fmla="*/ 4405765 w 11269336"/>
              <a:gd name="connsiteY152" fmla="*/ 2199902 h 2323145"/>
              <a:gd name="connsiteX153" fmla="*/ 4401354 w 11269336"/>
              <a:gd name="connsiteY153" fmla="*/ 2194745 h 2323145"/>
              <a:gd name="connsiteX154" fmla="*/ 4383151 w 11269336"/>
              <a:gd name="connsiteY154" fmla="*/ 2201140 h 2323145"/>
              <a:gd name="connsiteX155" fmla="*/ 4366646 w 11269336"/>
              <a:gd name="connsiteY155" fmla="*/ 2198564 h 2323145"/>
              <a:gd name="connsiteX156" fmla="*/ 4354009 w 11269336"/>
              <a:gd name="connsiteY156" fmla="*/ 2204984 h 2323145"/>
              <a:gd name="connsiteX157" fmla="*/ 4348284 w 11269336"/>
              <a:gd name="connsiteY157" fmla="*/ 2205270 h 2323145"/>
              <a:gd name="connsiteX158" fmla="*/ 4333906 w 11269336"/>
              <a:gd name="connsiteY158" fmla="*/ 2205251 h 2323145"/>
              <a:gd name="connsiteX159" fmla="*/ 4308819 w 11269336"/>
              <a:gd name="connsiteY159" fmla="*/ 2203822 h 2323145"/>
              <a:gd name="connsiteX160" fmla="*/ 4301210 w 11269336"/>
              <a:gd name="connsiteY160" fmla="*/ 2204456 h 2323145"/>
              <a:gd name="connsiteX161" fmla="*/ 4283095 w 11269336"/>
              <a:gd name="connsiteY161" fmla="*/ 2198177 h 2323145"/>
              <a:gd name="connsiteX162" fmla="*/ 4250119 w 11269336"/>
              <a:gd name="connsiteY162" fmla="*/ 2196342 h 2323145"/>
              <a:gd name="connsiteX163" fmla="*/ 4189203 w 11269336"/>
              <a:gd name="connsiteY163" fmla="*/ 2178994 h 2323145"/>
              <a:gd name="connsiteX164" fmla="*/ 4154035 w 11269336"/>
              <a:gd name="connsiteY164" fmla="*/ 2171950 h 2323145"/>
              <a:gd name="connsiteX165" fmla="*/ 4129569 w 11269336"/>
              <a:gd name="connsiteY165" fmla="*/ 2163850 h 2323145"/>
              <a:gd name="connsiteX166" fmla="*/ 4061250 w 11269336"/>
              <a:gd name="connsiteY166" fmla="*/ 2159236 h 2323145"/>
              <a:gd name="connsiteX167" fmla="*/ 3945480 w 11269336"/>
              <a:gd name="connsiteY167" fmla="*/ 2158279 h 2323145"/>
              <a:gd name="connsiteX168" fmla="*/ 3921468 w 11269336"/>
              <a:gd name="connsiteY168" fmla="*/ 2156588 h 2323145"/>
              <a:gd name="connsiteX169" fmla="*/ 3903348 w 11269336"/>
              <a:gd name="connsiteY169" fmla="*/ 2149220 h 2323145"/>
              <a:gd name="connsiteX170" fmla="*/ 3901342 w 11269336"/>
              <a:gd name="connsiteY170" fmla="*/ 2142355 h 2323145"/>
              <a:gd name="connsiteX171" fmla="*/ 3888539 w 11269336"/>
              <a:gd name="connsiteY171" fmla="*/ 2140476 h 2323145"/>
              <a:gd name="connsiteX172" fmla="*/ 3885662 w 11269336"/>
              <a:gd name="connsiteY172" fmla="*/ 2138740 h 2323145"/>
              <a:gd name="connsiteX173" fmla="*/ 3868627 w 11269336"/>
              <a:gd name="connsiteY173" fmla="*/ 2130023 h 2323145"/>
              <a:gd name="connsiteX174" fmla="*/ 3819177 w 11269336"/>
              <a:gd name="connsiteY174" fmla="*/ 2142111 h 2323145"/>
              <a:gd name="connsiteX175" fmla="*/ 3769100 w 11269336"/>
              <a:gd name="connsiteY175" fmla="*/ 2131731 h 2323145"/>
              <a:gd name="connsiteX176" fmla="*/ 3562752 w 11269336"/>
              <a:gd name="connsiteY176" fmla="*/ 2131785 h 2323145"/>
              <a:gd name="connsiteX177" fmla="*/ 3541402 w 11269336"/>
              <a:gd name="connsiteY177" fmla="*/ 2106821 h 2323145"/>
              <a:gd name="connsiteX178" fmla="*/ 3365341 w 11269336"/>
              <a:gd name="connsiteY178" fmla="*/ 2077638 h 2323145"/>
              <a:gd name="connsiteX179" fmla="*/ 3170922 w 11269336"/>
              <a:gd name="connsiteY179" fmla="*/ 2115957 h 2323145"/>
              <a:gd name="connsiteX180" fmla="*/ 3156256 w 11269336"/>
              <a:gd name="connsiteY180" fmla="*/ 2124773 h 2323145"/>
              <a:gd name="connsiteX181" fmla="*/ 3140298 w 11269336"/>
              <a:gd name="connsiteY181" fmla="*/ 2129182 h 2323145"/>
              <a:gd name="connsiteX182" fmla="*/ 3138514 w 11269336"/>
              <a:gd name="connsiteY182" fmla="*/ 2128069 h 2323145"/>
              <a:gd name="connsiteX183" fmla="*/ 3120467 w 11269336"/>
              <a:gd name="connsiteY183" fmla="*/ 2128281 h 2323145"/>
              <a:gd name="connsiteX184" fmla="*/ 3116175 w 11269336"/>
              <a:gd name="connsiteY184" fmla="*/ 2131633 h 2323145"/>
              <a:gd name="connsiteX185" fmla="*/ 3103685 w 11269336"/>
              <a:gd name="connsiteY185" fmla="*/ 2132814 h 2323145"/>
              <a:gd name="connsiteX186" fmla="*/ 3078794 w 11269336"/>
              <a:gd name="connsiteY186" fmla="*/ 2137935 h 2323145"/>
              <a:gd name="connsiteX187" fmla="*/ 3074407 w 11269336"/>
              <a:gd name="connsiteY187" fmla="*/ 2136274 h 2323145"/>
              <a:gd name="connsiteX188" fmla="*/ 3037285 w 11269336"/>
              <a:gd name="connsiteY188" fmla="*/ 2139919 h 2323145"/>
              <a:gd name="connsiteX189" fmla="*/ 3036901 w 11269336"/>
              <a:gd name="connsiteY189" fmla="*/ 2138726 h 2323145"/>
              <a:gd name="connsiteX190" fmla="*/ 3026996 w 11269336"/>
              <a:gd name="connsiteY190" fmla="*/ 2134322 h 2323145"/>
              <a:gd name="connsiteX191" fmla="*/ 3007772 w 11269336"/>
              <a:gd name="connsiteY191" fmla="*/ 2128742 h 2323145"/>
              <a:gd name="connsiteX192" fmla="*/ 2965030 w 11269336"/>
              <a:gd name="connsiteY192" fmla="*/ 2100494 h 2323145"/>
              <a:gd name="connsiteX193" fmla="*/ 2926342 w 11269336"/>
              <a:gd name="connsiteY193" fmla="*/ 2104155 h 2323145"/>
              <a:gd name="connsiteX194" fmla="*/ 2918608 w 11269336"/>
              <a:gd name="connsiteY194" fmla="*/ 2104215 h 2323145"/>
              <a:gd name="connsiteX195" fmla="*/ 2918475 w 11269336"/>
              <a:gd name="connsiteY195" fmla="*/ 2103937 h 2323145"/>
              <a:gd name="connsiteX196" fmla="*/ 2910360 w 11269336"/>
              <a:gd name="connsiteY196" fmla="*/ 2103444 h 2323145"/>
              <a:gd name="connsiteX197" fmla="*/ 2904507 w 11269336"/>
              <a:gd name="connsiteY197" fmla="*/ 2104326 h 2323145"/>
              <a:gd name="connsiteX198" fmla="*/ 2889503 w 11269336"/>
              <a:gd name="connsiteY198" fmla="*/ 2104443 h 2323145"/>
              <a:gd name="connsiteX199" fmla="*/ 2884480 w 11269336"/>
              <a:gd name="connsiteY199" fmla="*/ 2102626 h 2323145"/>
              <a:gd name="connsiteX200" fmla="*/ 2882689 w 11269336"/>
              <a:gd name="connsiteY200" fmla="*/ 2099228 h 2323145"/>
              <a:gd name="connsiteX201" fmla="*/ 2881291 w 11269336"/>
              <a:gd name="connsiteY201" fmla="*/ 2099618 h 2323145"/>
              <a:gd name="connsiteX202" fmla="*/ 2853979 w 11269336"/>
              <a:gd name="connsiteY202" fmla="*/ 2090388 h 2323145"/>
              <a:gd name="connsiteX203" fmla="*/ 2791790 w 11269336"/>
              <a:gd name="connsiteY203" fmla="*/ 2080332 h 2323145"/>
              <a:gd name="connsiteX204" fmla="*/ 2755844 w 11269336"/>
              <a:gd name="connsiteY204" fmla="*/ 2078874 h 2323145"/>
              <a:gd name="connsiteX205" fmla="*/ 2657742 w 11269336"/>
              <a:gd name="connsiteY205" fmla="*/ 2070179 h 2323145"/>
              <a:gd name="connsiteX206" fmla="*/ 2559549 w 11269336"/>
              <a:gd name="connsiteY206" fmla="*/ 2057873 h 2323145"/>
              <a:gd name="connsiteX207" fmla="*/ 2512054 w 11269336"/>
              <a:gd name="connsiteY207" fmla="*/ 2031671 h 2323145"/>
              <a:gd name="connsiteX208" fmla="*/ 2506437 w 11269336"/>
              <a:gd name="connsiteY208" fmla="*/ 2030918 h 2323145"/>
              <a:gd name="connsiteX209" fmla="*/ 2491752 w 11269336"/>
              <a:gd name="connsiteY209" fmla="*/ 2033906 h 2323145"/>
              <a:gd name="connsiteX210" fmla="*/ 2486338 w 11269336"/>
              <a:gd name="connsiteY210" fmla="*/ 2035862 h 2323145"/>
              <a:gd name="connsiteX211" fmla="*/ 2478186 w 11269336"/>
              <a:gd name="connsiteY211" fmla="*/ 2036953 h 2323145"/>
              <a:gd name="connsiteX212" fmla="*/ 2477950 w 11269336"/>
              <a:gd name="connsiteY212" fmla="*/ 2036715 h 2323145"/>
              <a:gd name="connsiteX213" fmla="*/ 2470381 w 11269336"/>
              <a:gd name="connsiteY213" fmla="*/ 2038256 h 2323145"/>
              <a:gd name="connsiteX214" fmla="*/ 2433781 w 11269336"/>
              <a:gd name="connsiteY214" fmla="*/ 2049140 h 2323145"/>
              <a:gd name="connsiteX215" fmla="*/ 2381172 w 11269336"/>
              <a:gd name="connsiteY215" fmla="*/ 2030645 h 2323145"/>
              <a:gd name="connsiteX216" fmla="*/ 2360198 w 11269336"/>
              <a:gd name="connsiteY216" fmla="*/ 2029059 h 2323145"/>
              <a:gd name="connsiteX217" fmla="*/ 2348815 w 11269336"/>
              <a:gd name="connsiteY217" fmla="*/ 2026798 h 2323145"/>
              <a:gd name="connsiteX218" fmla="*/ 2347988 w 11269336"/>
              <a:gd name="connsiteY218" fmla="*/ 2025745 h 2323145"/>
              <a:gd name="connsiteX219" fmla="*/ 2312920 w 11269336"/>
              <a:gd name="connsiteY219" fmla="*/ 2036311 h 2323145"/>
              <a:gd name="connsiteX220" fmla="*/ 2307986 w 11269336"/>
              <a:gd name="connsiteY220" fmla="*/ 2035583 h 2323145"/>
              <a:gd name="connsiteX221" fmla="*/ 2285481 w 11269336"/>
              <a:gd name="connsiteY221" fmla="*/ 2045197 h 2323145"/>
              <a:gd name="connsiteX222" fmla="*/ 2273666 w 11269336"/>
              <a:gd name="connsiteY222" fmla="*/ 2048710 h 2323145"/>
              <a:gd name="connsiteX223" fmla="*/ 2270719 w 11269336"/>
              <a:gd name="connsiteY223" fmla="*/ 2052702 h 2323145"/>
              <a:gd name="connsiteX224" fmla="*/ 2253080 w 11269336"/>
              <a:gd name="connsiteY224" fmla="*/ 2056363 h 2323145"/>
              <a:gd name="connsiteX225" fmla="*/ 2250906 w 11269336"/>
              <a:gd name="connsiteY225" fmla="*/ 2055654 h 2323145"/>
              <a:gd name="connsiteX226" fmla="*/ 2236905 w 11269336"/>
              <a:gd name="connsiteY226" fmla="*/ 2062882 h 2323145"/>
              <a:gd name="connsiteX227" fmla="*/ 2225830 w 11269336"/>
              <a:gd name="connsiteY227" fmla="*/ 2074027 h 2323145"/>
              <a:gd name="connsiteX228" fmla="*/ 2073776 w 11269336"/>
              <a:gd name="connsiteY228" fmla="*/ 2089244 h 2323145"/>
              <a:gd name="connsiteX229" fmla="*/ 1948256 w 11269336"/>
              <a:gd name="connsiteY229" fmla="*/ 2146616 h 2323145"/>
              <a:gd name="connsiteX230" fmla="*/ 1865582 w 11269336"/>
              <a:gd name="connsiteY230" fmla="*/ 2153738 h 2323145"/>
              <a:gd name="connsiteX231" fmla="*/ 1835210 w 11269336"/>
              <a:gd name="connsiteY231" fmla="*/ 2134244 h 2323145"/>
              <a:gd name="connsiteX232" fmla="*/ 1632661 w 11269336"/>
              <a:gd name="connsiteY232" fmla="*/ 2173882 h 2323145"/>
              <a:gd name="connsiteX233" fmla="*/ 1579590 w 11269336"/>
              <a:gd name="connsiteY233" fmla="*/ 2173680 h 2323145"/>
              <a:gd name="connsiteX234" fmla="*/ 1535601 w 11269336"/>
              <a:gd name="connsiteY234" fmla="*/ 2194590 h 2323145"/>
              <a:gd name="connsiteX235" fmla="*/ 1515594 w 11269336"/>
              <a:gd name="connsiteY235" fmla="*/ 2189622 h 2323145"/>
              <a:gd name="connsiteX236" fmla="*/ 1512113 w 11269336"/>
              <a:gd name="connsiteY236" fmla="*/ 2188534 h 2323145"/>
              <a:gd name="connsiteX237" fmla="*/ 1498838 w 11269336"/>
              <a:gd name="connsiteY237" fmla="*/ 2189213 h 2323145"/>
              <a:gd name="connsiteX238" fmla="*/ 1494279 w 11269336"/>
              <a:gd name="connsiteY238" fmla="*/ 2183112 h 2323145"/>
              <a:gd name="connsiteX239" fmla="*/ 1473714 w 11269336"/>
              <a:gd name="connsiteY239" fmla="*/ 2179625 h 2323145"/>
              <a:gd name="connsiteX240" fmla="*/ 1449503 w 11269336"/>
              <a:gd name="connsiteY240" fmla="*/ 2182633 h 2323145"/>
              <a:gd name="connsiteX241" fmla="*/ 1266687 w 11269336"/>
              <a:gd name="connsiteY241" fmla="*/ 2212688 h 2323145"/>
              <a:gd name="connsiteX242" fmla="*/ 1239614 w 11269336"/>
              <a:gd name="connsiteY242" fmla="*/ 2209727 h 2323145"/>
              <a:gd name="connsiteX243" fmla="*/ 1202436 w 11269336"/>
              <a:gd name="connsiteY243" fmla="*/ 2209817 h 2323145"/>
              <a:gd name="connsiteX244" fmla="*/ 1136097 w 11269336"/>
              <a:gd name="connsiteY244" fmla="*/ 2205112 h 2323145"/>
              <a:gd name="connsiteX245" fmla="*/ 988232 w 11269336"/>
              <a:gd name="connsiteY245" fmla="*/ 2235635 h 2323145"/>
              <a:gd name="connsiteX246" fmla="*/ 981959 w 11269336"/>
              <a:gd name="connsiteY246" fmla="*/ 2231607 h 2323145"/>
              <a:gd name="connsiteX247" fmla="*/ 938600 w 11269336"/>
              <a:gd name="connsiteY247" fmla="*/ 2238113 h 2323145"/>
              <a:gd name="connsiteX248" fmla="*/ 791788 w 11269336"/>
              <a:gd name="connsiteY248" fmla="*/ 2293224 h 2323145"/>
              <a:gd name="connsiteX249" fmla="*/ 706914 w 11269336"/>
              <a:gd name="connsiteY249" fmla="*/ 2305046 h 2323145"/>
              <a:gd name="connsiteX250" fmla="*/ 675971 w 11269336"/>
              <a:gd name="connsiteY250" fmla="*/ 2304030 h 2323145"/>
              <a:gd name="connsiteX251" fmla="*/ 624180 w 11269336"/>
              <a:gd name="connsiteY251" fmla="*/ 2302650 h 2323145"/>
              <a:gd name="connsiteX252" fmla="*/ 583453 w 11269336"/>
              <a:gd name="connsiteY252" fmla="*/ 2288788 h 2323145"/>
              <a:gd name="connsiteX253" fmla="*/ 540946 w 11269336"/>
              <a:gd name="connsiteY253" fmla="*/ 2292721 h 2323145"/>
              <a:gd name="connsiteX254" fmla="*/ 533680 w 11269336"/>
              <a:gd name="connsiteY254" fmla="*/ 2310233 h 2323145"/>
              <a:gd name="connsiteX255" fmla="*/ 487366 w 11269336"/>
              <a:gd name="connsiteY255" fmla="*/ 2309053 h 2323145"/>
              <a:gd name="connsiteX256" fmla="*/ 416820 w 11269336"/>
              <a:gd name="connsiteY256" fmla="*/ 2305443 h 2323145"/>
              <a:gd name="connsiteX257" fmla="*/ 376805 w 11269336"/>
              <a:gd name="connsiteY257" fmla="*/ 2307647 h 2323145"/>
              <a:gd name="connsiteX258" fmla="*/ 266777 w 11269336"/>
              <a:gd name="connsiteY258" fmla="*/ 2309012 h 2323145"/>
              <a:gd name="connsiteX259" fmla="*/ 156013 w 11269336"/>
              <a:gd name="connsiteY259" fmla="*/ 2306832 h 2323145"/>
              <a:gd name="connsiteX260" fmla="*/ 87258 w 11269336"/>
              <a:gd name="connsiteY260" fmla="*/ 2285511 h 2323145"/>
              <a:gd name="connsiteX261" fmla="*/ 23798 w 11269336"/>
              <a:gd name="connsiteY261" fmla="*/ 2281822 h 2323145"/>
              <a:gd name="connsiteX262" fmla="*/ 0 w 11269336"/>
              <a:gd name="connsiteY262" fmla="*/ 2285369 h 2323145"/>
              <a:gd name="connsiteX263" fmla="*/ 0 w 11269336"/>
              <a:gd name="connsiteY26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263254 w 11269336"/>
              <a:gd name="connsiteY20" fmla="*/ 645662 h 2323145"/>
              <a:gd name="connsiteX21" fmla="*/ 9162278 w 11269336"/>
              <a:gd name="connsiteY21" fmla="*/ 704724 h 2323145"/>
              <a:gd name="connsiteX22" fmla="*/ 9062863 w 11269336"/>
              <a:gd name="connsiteY22" fmla="*/ 754656 h 2323145"/>
              <a:gd name="connsiteX23" fmla="*/ 8914746 w 11269336"/>
              <a:gd name="connsiteY23" fmla="*/ 826428 h 2323145"/>
              <a:gd name="connsiteX24" fmla="*/ 8917778 w 11269336"/>
              <a:gd name="connsiteY24" fmla="*/ 835198 h 2323145"/>
              <a:gd name="connsiteX25" fmla="*/ 8905560 w 11269336"/>
              <a:gd name="connsiteY25" fmla="*/ 838358 h 2323145"/>
              <a:gd name="connsiteX26" fmla="*/ 8897564 w 11269336"/>
              <a:gd name="connsiteY26" fmla="*/ 834287 h 2323145"/>
              <a:gd name="connsiteX27" fmla="*/ 8878040 w 11269336"/>
              <a:gd name="connsiteY27" fmla="*/ 844150 h 2323145"/>
              <a:gd name="connsiteX28" fmla="*/ 8795998 w 11269336"/>
              <a:gd name="connsiteY28" fmla="*/ 863337 h 2323145"/>
              <a:gd name="connsiteX29" fmla="*/ 8776970 w 11269336"/>
              <a:gd name="connsiteY29" fmla="*/ 885177 h 2323145"/>
              <a:gd name="connsiteX30" fmla="*/ 8755719 w 11269336"/>
              <a:gd name="connsiteY30" fmla="*/ 889754 h 2323145"/>
              <a:gd name="connsiteX31" fmla="*/ 8743257 w 11269336"/>
              <a:gd name="connsiteY31" fmla="*/ 904723 h 2323145"/>
              <a:gd name="connsiteX32" fmla="*/ 8721366 w 11269336"/>
              <a:gd name="connsiteY32" fmla="*/ 904711 h 2323145"/>
              <a:gd name="connsiteX33" fmla="*/ 8678353 w 11269336"/>
              <a:gd name="connsiteY33" fmla="*/ 926318 h 2323145"/>
              <a:gd name="connsiteX34" fmla="*/ 8636849 w 11269336"/>
              <a:gd name="connsiteY34" fmla="*/ 937900 h 2323145"/>
              <a:gd name="connsiteX35" fmla="*/ 8620213 w 11269336"/>
              <a:gd name="connsiteY35" fmla="*/ 943068 h 2323145"/>
              <a:gd name="connsiteX36" fmla="*/ 8612581 w 11269336"/>
              <a:gd name="connsiteY36" fmla="*/ 952695 h 2323145"/>
              <a:gd name="connsiteX37" fmla="*/ 8589038 w 11269336"/>
              <a:gd name="connsiteY37" fmla="*/ 963892 h 2323145"/>
              <a:gd name="connsiteX38" fmla="*/ 8579950 w 11269336"/>
              <a:gd name="connsiteY38" fmla="*/ 960899 h 2323145"/>
              <a:gd name="connsiteX39" fmla="*/ 8579319 w 11269336"/>
              <a:gd name="connsiteY39" fmla="*/ 965630 h 2323145"/>
              <a:gd name="connsiteX40" fmla="*/ 8547429 w 11269336"/>
              <a:gd name="connsiteY40" fmla="*/ 984506 h 2323145"/>
              <a:gd name="connsiteX41" fmla="*/ 8478704 w 11269336"/>
              <a:gd name="connsiteY41" fmla="*/ 1025490 h 2323145"/>
              <a:gd name="connsiteX42" fmla="*/ 8461421 w 11269336"/>
              <a:gd name="connsiteY42" fmla="*/ 1035512 h 2323145"/>
              <a:gd name="connsiteX43" fmla="*/ 8445003 w 11269336"/>
              <a:gd name="connsiteY43" fmla="*/ 1036851 h 2323145"/>
              <a:gd name="connsiteX44" fmla="*/ 8357350 w 11269336"/>
              <a:gd name="connsiteY44" fmla="*/ 1060213 h 2323145"/>
              <a:gd name="connsiteX45" fmla="*/ 8335565 w 11269336"/>
              <a:gd name="connsiteY45" fmla="*/ 1061151 h 2323145"/>
              <a:gd name="connsiteX46" fmla="*/ 8325267 w 11269336"/>
              <a:gd name="connsiteY46" fmla="*/ 1055919 h 2323145"/>
              <a:gd name="connsiteX47" fmla="*/ 8293586 w 11269336"/>
              <a:gd name="connsiteY47" fmla="*/ 1076144 h 2323145"/>
              <a:gd name="connsiteX48" fmla="*/ 8242405 w 11269336"/>
              <a:gd name="connsiteY48" fmla="*/ 1095960 h 2323145"/>
              <a:gd name="connsiteX49" fmla="*/ 8197391 w 11269336"/>
              <a:gd name="connsiteY49" fmla="*/ 1107746 h 2323145"/>
              <a:gd name="connsiteX50" fmla="*/ 8081474 w 11269336"/>
              <a:gd name="connsiteY50" fmla="*/ 1130125 h 2323145"/>
              <a:gd name="connsiteX51" fmla="*/ 8053585 w 11269336"/>
              <a:gd name="connsiteY51" fmla="*/ 1129169 h 2323145"/>
              <a:gd name="connsiteX52" fmla="*/ 8038422 w 11269336"/>
              <a:gd name="connsiteY52" fmla="*/ 1119092 h 2323145"/>
              <a:gd name="connsiteX53" fmla="*/ 8029450 w 11269336"/>
              <a:gd name="connsiteY53" fmla="*/ 1125592 h 2323145"/>
              <a:gd name="connsiteX54" fmla="*/ 7959552 w 11269336"/>
              <a:gd name="connsiteY54" fmla="*/ 1140188 h 2323145"/>
              <a:gd name="connsiteX55" fmla="*/ 7914188 w 11269336"/>
              <a:gd name="connsiteY55" fmla="*/ 1150862 h 2323145"/>
              <a:gd name="connsiteX56" fmla="*/ 7914918 w 11269336"/>
              <a:gd name="connsiteY56" fmla="*/ 1168758 h 2323145"/>
              <a:gd name="connsiteX57" fmla="*/ 7875510 w 11269336"/>
              <a:gd name="connsiteY57" fmla="*/ 1183153 h 2323145"/>
              <a:gd name="connsiteX58" fmla="*/ 7829932 w 11269336"/>
              <a:gd name="connsiteY58" fmla="*/ 1180782 h 2323145"/>
              <a:gd name="connsiteX59" fmla="*/ 7779182 w 11269336"/>
              <a:gd name="connsiteY59" fmla="*/ 1192665 h 2323145"/>
              <a:gd name="connsiteX60" fmla="*/ 7748774 w 11269336"/>
              <a:gd name="connsiteY60" fmla="*/ 1199586 h 2323145"/>
              <a:gd name="connsiteX61" fmla="*/ 7671846 w 11269336"/>
              <a:gd name="connsiteY61" fmla="*/ 1231966 h 2323145"/>
              <a:gd name="connsiteX62" fmla="*/ 7554146 w 11269336"/>
              <a:gd name="connsiteY62" fmla="*/ 1319748 h 2323145"/>
              <a:gd name="connsiteX63" fmla="*/ 7515052 w 11269336"/>
              <a:gd name="connsiteY63" fmla="*/ 1336718 h 2323145"/>
              <a:gd name="connsiteX64" fmla="*/ 7507193 w 11269336"/>
              <a:gd name="connsiteY64" fmla="*/ 1334617 h 2323145"/>
              <a:gd name="connsiteX65" fmla="*/ 7461694 w 11269336"/>
              <a:gd name="connsiteY65" fmla="*/ 1375866 h 2323145"/>
              <a:gd name="connsiteX66" fmla="*/ 7377571 w 11269336"/>
              <a:gd name="connsiteY66" fmla="*/ 1400128 h 2323145"/>
              <a:gd name="connsiteX67" fmla="*/ 7311261 w 11269336"/>
              <a:gd name="connsiteY67" fmla="*/ 1412652 h 2323145"/>
              <a:gd name="connsiteX68" fmla="*/ 7275307 w 11269336"/>
              <a:gd name="connsiteY68" fmla="*/ 1422171 h 2323145"/>
              <a:gd name="connsiteX69" fmla="*/ 7247783 w 11269336"/>
              <a:gd name="connsiteY69" fmla="*/ 1426330 h 2323145"/>
              <a:gd name="connsiteX70" fmla="*/ 7185047 w 11269336"/>
              <a:gd name="connsiteY70" fmla="*/ 1451812 h 2323145"/>
              <a:gd name="connsiteX71" fmla="*/ 7084117 w 11269336"/>
              <a:gd name="connsiteY71" fmla="*/ 1500281 h 2323145"/>
              <a:gd name="connsiteX72" fmla="*/ 7062011 w 11269336"/>
              <a:gd name="connsiteY72" fmla="*/ 1509183 h 2323145"/>
              <a:gd name="connsiteX73" fmla="*/ 7040555 w 11269336"/>
              <a:gd name="connsiteY73" fmla="*/ 1511207 h 2323145"/>
              <a:gd name="connsiteX74" fmla="*/ 7033438 w 11269336"/>
              <a:gd name="connsiteY74" fmla="*/ 1506772 h 2323145"/>
              <a:gd name="connsiteX75" fmla="*/ 7020886 w 11269336"/>
              <a:gd name="connsiteY75" fmla="*/ 1510764 h 2323145"/>
              <a:gd name="connsiteX76" fmla="*/ 7017033 w 11269336"/>
              <a:gd name="connsiteY76" fmla="*/ 1510650 h 2323145"/>
              <a:gd name="connsiteX77" fmla="*/ 6995460 w 11269336"/>
              <a:gd name="connsiteY77" fmla="*/ 1511173 h 2323145"/>
              <a:gd name="connsiteX78" fmla="*/ 6962144 w 11269336"/>
              <a:gd name="connsiteY78" fmla="*/ 1541508 h 2323145"/>
              <a:gd name="connsiteX79" fmla="*/ 6910674 w 11269336"/>
              <a:gd name="connsiteY79" fmla="*/ 1554793 h 2323145"/>
              <a:gd name="connsiteX80" fmla="*/ 6732152 w 11269336"/>
              <a:gd name="connsiteY80" fmla="*/ 1642538 h 2323145"/>
              <a:gd name="connsiteX81" fmla="*/ 6694106 w 11269336"/>
              <a:gd name="connsiteY81" fmla="*/ 1632377 h 2323145"/>
              <a:gd name="connsiteX82" fmla="*/ 6617223 w 11269336"/>
              <a:gd name="connsiteY82" fmla="*/ 1659889 h 2323145"/>
              <a:gd name="connsiteX83" fmla="*/ 6521138 w 11269336"/>
              <a:gd name="connsiteY83" fmla="*/ 1744340 h 2323145"/>
              <a:gd name="connsiteX84" fmla="*/ 6380677 w 11269336"/>
              <a:gd name="connsiteY84" fmla="*/ 1796883 h 2323145"/>
              <a:gd name="connsiteX85" fmla="*/ 6374897 w 11269336"/>
              <a:gd name="connsiteY85" fmla="*/ 1809910 h 2323145"/>
              <a:gd name="connsiteX86" fmla="*/ 6364545 w 11269336"/>
              <a:gd name="connsiteY86" fmla="*/ 1820090 h 2323145"/>
              <a:gd name="connsiteX87" fmla="*/ 6362126 w 11269336"/>
              <a:gd name="connsiteY87" fmla="*/ 1819991 h 2323145"/>
              <a:gd name="connsiteX88" fmla="*/ 6346673 w 11269336"/>
              <a:gd name="connsiteY88" fmla="*/ 1827824 h 2323145"/>
              <a:gd name="connsiteX89" fmla="*/ 6345588 w 11269336"/>
              <a:gd name="connsiteY89" fmla="*/ 1832232 h 2323145"/>
              <a:gd name="connsiteX90" fmla="*/ 6335708 w 11269336"/>
              <a:gd name="connsiteY90" fmla="*/ 1838451 h 2323145"/>
              <a:gd name="connsiteX91" fmla="*/ 6318182 w 11269336"/>
              <a:gd name="connsiteY91" fmla="*/ 1852975 h 2323145"/>
              <a:gd name="connsiteX92" fmla="*/ 6313084 w 11269336"/>
              <a:gd name="connsiteY92" fmla="*/ 1853561 h 2323145"/>
              <a:gd name="connsiteX93" fmla="*/ 6283816 w 11269336"/>
              <a:gd name="connsiteY93" fmla="*/ 1872148 h 2323145"/>
              <a:gd name="connsiteX94" fmla="*/ 6282550 w 11269336"/>
              <a:gd name="connsiteY94" fmla="*/ 1871392 h 2323145"/>
              <a:gd name="connsiteX95" fmla="*/ 6270527 w 11269336"/>
              <a:gd name="connsiteY95" fmla="*/ 1872208 h 2323145"/>
              <a:gd name="connsiteX96" fmla="*/ 6249518 w 11269336"/>
              <a:gd name="connsiteY96" fmla="*/ 1876079 h 2323145"/>
              <a:gd name="connsiteX97" fmla="*/ 6190386 w 11269336"/>
              <a:gd name="connsiteY97" fmla="*/ 1872478 h 2323145"/>
              <a:gd name="connsiteX98" fmla="*/ 6159777 w 11269336"/>
              <a:gd name="connsiteY98" fmla="*/ 1891745 h 2323145"/>
              <a:gd name="connsiteX99" fmla="*/ 6153131 w 11269336"/>
              <a:gd name="connsiteY99" fmla="*/ 1895079 h 2323145"/>
              <a:gd name="connsiteX100" fmla="*/ 6152798 w 11269336"/>
              <a:gd name="connsiteY100" fmla="*/ 1894920 h 2323145"/>
              <a:gd name="connsiteX101" fmla="*/ 6145388 w 11269336"/>
              <a:gd name="connsiteY101" fmla="*/ 1897990 h 2323145"/>
              <a:gd name="connsiteX102" fmla="*/ 6141014 w 11269336"/>
              <a:gd name="connsiteY102" fmla="*/ 1901155 h 2323145"/>
              <a:gd name="connsiteX103" fmla="*/ 6128122 w 11269336"/>
              <a:gd name="connsiteY103" fmla="*/ 1907623 h 2323145"/>
              <a:gd name="connsiteX104" fmla="*/ 6122351 w 11269336"/>
              <a:gd name="connsiteY104" fmla="*/ 1908359 h 2323145"/>
              <a:gd name="connsiteX105" fmla="*/ 6064750 w 11269336"/>
              <a:gd name="connsiteY105" fmla="*/ 1896394 h 2323145"/>
              <a:gd name="connsiteX106" fmla="*/ 5964230 w 11269336"/>
              <a:gd name="connsiteY106" fmla="*/ 1910038 h 2323145"/>
              <a:gd name="connsiteX107" fmla="*/ 5865399 w 11269336"/>
              <a:gd name="connsiteY107" fmla="*/ 1926966 h 2323145"/>
              <a:gd name="connsiteX108" fmla="*/ 5829951 w 11269336"/>
              <a:gd name="connsiteY108" fmla="*/ 1934755 h 2323145"/>
              <a:gd name="connsiteX109" fmla="*/ 5765285 w 11269336"/>
              <a:gd name="connsiteY109" fmla="*/ 1941322 h 2323145"/>
              <a:gd name="connsiteX110" fmla="*/ 5734750 w 11269336"/>
              <a:gd name="connsiteY110" fmla="*/ 1939793 h 2323145"/>
              <a:gd name="connsiteX111" fmla="*/ 5733569 w 11269336"/>
              <a:gd name="connsiteY111" fmla="*/ 1940505 h 2323145"/>
              <a:gd name="connsiteX112" fmla="*/ 5730329 w 11269336"/>
              <a:gd name="connsiteY112" fmla="*/ 1937845 h 2323145"/>
              <a:gd name="connsiteX113" fmla="*/ 5724661 w 11269336"/>
              <a:gd name="connsiteY113" fmla="*/ 1937455 h 2323145"/>
              <a:gd name="connsiteX114" fmla="*/ 5710186 w 11269336"/>
              <a:gd name="connsiteY114" fmla="*/ 1941370 h 2323145"/>
              <a:gd name="connsiteX115" fmla="*/ 5704910 w 11269336"/>
              <a:gd name="connsiteY115" fmla="*/ 1943663 h 2323145"/>
              <a:gd name="connsiteX116" fmla="*/ 5696836 w 11269336"/>
              <a:gd name="connsiteY116" fmla="*/ 1945271 h 2323145"/>
              <a:gd name="connsiteX117" fmla="*/ 5696583 w 11269336"/>
              <a:gd name="connsiteY117" fmla="*/ 1945050 h 2323145"/>
              <a:gd name="connsiteX118" fmla="*/ 5689123 w 11269336"/>
              <a:gd name="connsiteY118" fmla="*/ 1947067 h 2323145"/>
              <a:gd name="connsiteX119" fmla="*/ 5653291 w 11269336"/>
              <a:gd name="connsiteY119" fmla="*/ 1960245 h 2323145"/>
              <a:gd name="connsiteX120" fmla="*/ 5599385 w 11269336"/>
              <a:gd name="connsiteY120" fmla="*/ 1945198 h 2323145"/>
              <a:gd name="connsiteX121" fmla="*/ 5578300 w 11269336"/>
              <a:gd name="connsiteY121" fmla="*/ 1944963 h 2323145"/>
              <a:gd name="connsiteX122" fmla="*/ 5566758 w 11269336"/>
              <a:gd name="connsiteY122" fmla="*/ 1943441 h 2323145"/>
              <a:gd name="connsiteX123" fmla="*/ 5565857 w 11269336"/>
              <a:gd name="connsiteY123" fmla="*/ 1942445 h 2323145"/>
              <a:gd name="connsiteX124" fmla="*/ 5531534 w 11269336"/>
              <a:gd name="connsiteY124" fmla="*/ 1955208 h 2323145"/>
              <a:gd name="connsiteX125" fmla="*/ 5526552 w 11269336"/>
              <a:gd name="connsiteY125" fmla="*/ 1954799 h 2323145"/>
              <a:gd name="connsiteX126" fmla="*/ 5504723 w 11269336"/>
              <a:gd name="connsiteY126" fmla="*/ 1965811 h 2323145"/>
              <a:gd name="connsiteX127" fmla="*/ 5493156 w 11269336"/>
              <a:gd name="connsiteY127" fmla="*/ 1970063 h 2323145"/>
              <a:gd name="connsiteX128" fmla="*/ 5490486 w 11269336"/>
              <a:gd name="connsiteY128" fmla="*/ 1974227 h 2323145"/>
              <a:gd name="connsiteX129" fmla="*/ 5473107 w 11269336"/>
              <a:gd name="connsiteY129" fmla="*/ 1979001 h 2323145"/>
              <a:gd name="connsiteX130" fmla="*/ 5470885 w 11269336"/>
              <a:gd name="connsiteY130" fmla="*/ 1978432 h 2323145"/>
              <a:gd name="connsiteX131" fmla="*/ 5457393 w 11269336"/>
              <a:gd name="connsiteY131" fmla="*/ 1986525 h 2323145"/>
              <a:gd name="connsiteX132" fmla="*/ 5447102 w 11269336"/>
              <a:gd name="connsiteY132" fmla="*/ 1998329 h 2323145"/>
              <a:gd name="connsiteX133" fmla="*/ 5159151 w 11269336"/>
              <a:gd name="connsiteY133" fmla="*/ 2029640 h 2323145"/>
              <a:gd name="connsiteX134" fmla="*/ 5041688 w 11269336"/>
              <a:gd name="connsiteY134" fmla="*/ 2022334 h 2323145"/>
              <a:gd name="connsiteX135" fmla="*/ 4860988 w 11269336"/>
              <a:gd name="connsiteY135" fmla="*/ 2135698 h 2323145"/>
              <a:gd name="connsiteX136" fmla="*/ 4807902 w 11269336"/>
              <a:gd name="connsiteY136" fmla="*/ 2138894 h 2323145"/>
              <a:gd name="connsiteX137" fmla="*/ 4765388 w 11269336"/>
              <a:gd name="connsiteY137" fmla="*/ 2162525 h 2323145"/>
              <a:gd name="connsiteX138" fmla="*/ 4745033 w 11269336"/>
              <a:gd name="connsiteY138" fmla="*/ 2158859 h 2323145"/>
              <a:gd name="connsiteX139" fmla="*/ 4741475 w 11269336"/>
              <a:gd name="connsiteY139" fmla="*/ 2157998 h 2323145"/>
              <a:gd name="connsiteX140" fmla="*/ 4728247 w 11269336"/>
              <a:gd name="connsiteY140" fmla="*/ 2159526 h 2323145"/>
              <a:gd name="connsiteX141" fmla="*/ 4723263 w 11269336"/>
              <a:gd name="connsiteY141" fmla="*/ 2153742 h 2323145"/>
              <a:gd name="connsiteX142" fmla="*/ 4702453 w 11269336"/>
              <a:gd name="connsiteY142" fmla="*/ 2151586 h 2323145"/>
              <a:gd name="connsiteX143" fmla="*/ 4678455 w 11269336"/>
              <a:gd name="connsiteY143" fmla="*/ 2156131 h 2323145"/>
              <a:gd name="connsiteX144" fmla="*/ 4593061 w 11269336"/>
              <a:gd name="connsiteY144" fmla="*/ 2171597 h 2323145"/>
              <a:gd name="connsiteX145" fmla="*/ 4579902 w 11269336"/>
              <a:gd name="connsiteY145" fmla="*/ 2177927 h 2323145"/>
              <a:gd name="connsiteX146" fmla="*/ 4533444 w 11269336"/>
              <a:gd name="connsiteY146" fmla="*/ 2181200 h 2323145"/>
              <a:gd name="connsiteX147" fmla="*/ 4492832 w 11269336"/>
              <a:gd name="connsiteY147" fmla="*/ 2188033 h 2323145"/>
              <a:gd name="connsiteX148" fmla="*/ 4467257 w 11269336"/>
              <a:gd name="connsiteY148" fmla="*/ 2196121 h 2323145"/>
              <a:gd name="connsiteX149" fmla="*/ 4459937 w 11269336"/>
              <a:gd name="connsiteY149" fmla="*/ 2195182 h 2323145"/>
              <a:gd name="connsiteX150" fmla="*/ 4433312 w 11269336"/>
              <a:gd name="connsiteY150" fmla="*/ 2199004 h 2323145"/>
              <a:gd name="connsiteX151" fmla="*/ 4420601 w 11269336"/>
              <a:gd name="connsiteY151" fmla="*/ 2205158 h 2323145"/>
              <a:gd name="connsiteX152" fmla="*/ 4405765 w 11269336"/>
              <a:gd name="connsiteY152" fmla="*/ 2199902 h 2323145"/>
              <a:gd name="connsiteX153" fmla="*/ 4401354 w 11269336"/>
              <a:gd name="connsiteY153" fmla="*/ 2194745 h 2323145"/>
              <a:gd name="connsiteX154" fmla="*/ 4383151 w 11269336"/>
              <a:gd name="connsiteY154" fmla="*/ 2201140 h 2323145"/>
              <a:gd name="connsiteX155" fmla="*/ 4366646 w 11269336"/>
              <a:gd name="connsiteY155" fmla="*/ 2198564 h 2323145"/>
              <a:gd name="connsiteX156" fmla="*/ 4354009 w 11269336"/>
              <a:gd name="connsiteY156" fmla="*/ 2204984 h 2323145"/>
              <a:gd name="connsiteX157" fmla="*/ 4348284 w 11269336"/>
              <a:gd name="connsiteY157" fmla="*/ 2205270 h 2323145"/>
              <a:gd name="connsiteX158" fmla="*/ 4333906 w 11269336"/>
              <a:gd name="connsiteY158" fmla="*/ 2205251 h 2323145"/>
              <a:gd name="connsiteX159" fmla="*/ 4308819 w 11269336"/>
              <a:gd name="connsiteY159" fmla="*/ 2203822 h 2323145"/>
              <a:gd name="connsiteX160" fmla="*/ 4301210 w 11269336"/>
              <a:gd name="connsiteY160" fmla="*/ 2204456 h 2323145"/>
              <a:gd name="connsiteX161" fmla="*/ 4283095 w 11269336"/>
              <a:gd name="connsiteY161" fmla="*/ 2198177 h 2323145"/>
              <a:gd name="connsiteX162" fmla="*/ 4250119 w 11269336"/>
              <a:gd name="connsiteY162" fmla="*/ 2196342 h 2323145"/>
              <a:gd name="connsiteX163" fmla="*/ 4189203 w 11269336"/>
              <a:gd name="connsiteY163" fmla="*/ 2178994 h 2323145"/>
              <a:gd name="connsiteX164" fmla="*/ 4154035 w 11269336"/>
              <a:gd name="connsiteY164" fmla="*/ 2171950 h 2323145"/>
              <a:gd name="connsiteX165" fmla="*/ 4129569 w 11269336"/>
              <a:gd name="connsiteY165" fmla="*/ 2163850 h 2323145"/>
              <a:gd name="connsiteX166" fmla="*/ 4061250 w 11269336"/>
              <a:gd name="connsiteY166" fmla="*/ 2159236 h 2323145"/>
              <a:gd name="connsiteX167" fmla="*/ 3945480 w 11269336"/>
              <a:gd name="connsiteY167" fmla="*/ 2158279 h 2323145"/>
              <a:gd name="connsiteX168" fmla="*/ 3921468 w 11269336"/>
              <a:gd name="connsiteY168" fmla="*/ 2156588 h 2323145"/>
              <a:gd name="connsiteX169" fmla="*/ 3903348 w 11269336"/>
              <a:gd name="connsiteY169" fmla="*/ 2149220 h 2323145"/>
              <a:gd name="connsiteX170" fmla="*/ 3901342 w 11269336"/>
              <a:gd name="connsiteY170" fmla="*/ 2142355 h 2323145"/>
              <a:gd name="connsiteX171" fmla="*/ 3888539 w 11269336"/>
              <a:gd name="connsiteY171" fmla="*/ 2140476 h 2323145"/>
              <a:gd name="connsiteX172" fmla="*/ 3885662 w 11269336"/>
              <a:gd name="connsiteY172" fmla="*/ 2138740 h 2323145"/>
              <a:gd name="connsiteX173" fmla="*/ 3868627 w 11269336"/>
              <a:gd name="connsiteY173" fmla="*/ 2130023 h 2323145"/>
              <a:gd name="connsiteX174" fmla="*/ 3819177 w 11269336"/>
              <a:gd name="connsiteY174" fmla="*/ 2142111 h 2323145"/>
              <a:gd name="connsiteX175" fmla="*/ 3769100 w 11269336"/>
              <a:gd name="connsiteY175" fmla="*/ 2131731 h 2323145"/>
              <a:gd name="connsiteX176" fmla="*/ 3562752 w 11269336"/>
              <a:gd name="connsiteY176" fmla="*/ 2131785 h 2323145"/>
              <a:gd name="connsiteX177" fmla="*/ 3541402 w 11269336"/>
              <a:gd name="connsiteY177" fmla="*/ 2106821 h 2323145"/>
              <a:gd name="connsiteX178" fmla="*/ 3365341 w 11269336"/>
              <a:gd name="connsiteY178" fmla="*/ 2077638 h 2323145"/>
              <a:gd name="connsiteX179" fmla="*/ 3170922 w 11269336"/>
              <a:gd name="connsiteY179" fmla="*/ 2115957 h 2323145"/>
              <a:gd name="connsiteX180" fmla="*/ 3156256 w 11269336"/>
              <a:gd name="connsiteY180" fmla="*/ 2124773 h 2323145"/>
              <a:gd name="connsiteX181" fmla="*/ 3140298 w 11269336"/>
              <a:gd name="connsiteY181" fmla="*/ 2129182 h 2323145"/>
              <a:gd name="connsiteX182" fmla="*/ 3138514 w 11269336"/>
              <a:gd name="connsiteY182" fmla="*/ 2128069 h 2323145"/>
              <a:gd name="connsiteX183" fmla="*/ 3120467 w 11269336"/>
              <a:gd name="connsiteY183" fmla="*/ 2128281 h 2323145"/>
              <a:gd name="connsiteX184" fmla="*/ 3116175 w 11269336"/>
              <a:gd name="connsiteY184" fmla="*/ 2131633 h 2323145"/>
              <a:gd name="connsiteX185" fmla="*/ 3103685 w 11269336"/>
              <a:gd name="connsiteY185" fmla="*/ 2132814 h 2323145"/>
              <a:gd name="connsiteX186" fmla="*/ 3078794 w 11269336"/>
              <a:gd name="connsiteY186" fmla="*/ 2137935 h 2323145"/>
              <a:gd name="connsiteX187" fmla="*/ 3074407 w 11269336"/>
              <a:gd name="connsiteY187" fmla="*/ 2136274 h 2323145"/>
              <a:gd name="connsiteX188" fmla="*/ 3037285 w 11269336"/>
              <a:gd name="connsiteY188" fmla="*/ 2139919 h 2323145"/>
              <a:gd name="connsiteX189" fmla="*/ 3036901 w 11269336"/>
              <a:gd name="connsiteY189" fmla="*/ 2138726 h 2323145"/>
              <a:gd name="connsiteX190" fmla="*/ 3026996 w 11269336"/>
              <a:gd name="connsiteY190" fmla="*/ 2134322 h 2323145"/>
              <a:gd name="connsiteX191" fmla="*/ 3007772 w 11269336"/>
              <a:gd name="connsiteY191" fmla="*/ 2128742 h 2323145"/>
              <a:gd name="connsiteX192" fmla="*/ 2965030 w 11269336"/>
              <a:gd name="connsiteY192" fmla="*/ 2100494 h 2323145"/>
              <a:gd name="connsiteX193" fmla="*/ 2926342 w 11269336"/>
              <a:gd name="connsiteY193" fmla="*/ 2104155 h 2323145"/>
              <a:gd name="connsiteX194" fmla="*/ 2918608 w 11269336"/>
              <a:gd name="connsiteY194" fmla="*/ 2104215 h 2323145"/>
              <a:gd name="connsiteX195" fmla="*/ 2918475 w 11269336"/>
              <a:gd name="connsiteY195" fmla="*/ 2103937 h 2323145"/>
              <a:gd name="connsiteX196" fmla="*/ 2910360 w 11269336"/>
              <a:gd name="connsiteY196" fmla="*/ 2103444 h 2323145"/>
              <a:gd name="connsiteX197" fmla="*/ 2904507 w 11269336"/>
              <a:gd name="connsiteY197" fmla="*/ 2104326 h 2323145"/>
              <a:gd name="connsiteX198" fmla="*/ 2889503 w 11269336"/>
              <a:gd name="connsiteY198" fmla="*/ 2104443 h 2323145"/>
              <a:gd name="connsiteX199" fmla="*/ 2884480 w 11269336"/>
              <a:gd name="connsiteY199" fmla="*/ 2102626 h 2323145"/>
              <a:gd name="connsiteX200" fmla="*/ 2882689 w 11269336"/>
              <a:gd name="connsiteY200" fmla="*/ 2099228 h 2323145"/>
              <a:gd name="connsiteX201" fmla="*/ 2881291 w 11269336"/>
              <a:gd name="connsiteY201" fmla="*/ 2099618 h 2323145"/>
              <a:gd name="connsiteX202" fmla="*/ 2853979 w 11269336"/>
              <a:gd name="connsiteY202" fmla="*/ 2090388 h 2323145"/>
              <a:gd name="connsiteX203" fmla="*/ 2791790 w 11269336"/>
              <a:gd name="connsiteY203" fmla="*/ 2080332 h 2323145"/>
              <a:gd name="connsiteX204" fmla="*/ 2755844 w 11269336"/>
              <a:gd name="connsiteY204" fmla="*/ 2078874 h 2323145"/>
              <a:gd name="connsiteX205" fmla="*/ 2657742 w 11269336"/>
              <a:gd name="connsiteY205" fmla="*/ 2070179 h 2323145"/>
              <a:gd name="connsiteX206" fmla="*/ 2559549 w 11269336"/>
              <a:gd name="connsiteY206" fmla="*/ 2057873 h 2323145"/>
              <a:gd name="connsiteX207" fmla="*/ 2512054 w 11269336"/>
              <a:gd name="connsiteY207" fmla="*/ 2031671 h 2323145"/>
              <a:gd name="connsiteX208" fmla="*/ 2506437 w 11269336"/>
              <a:gd name="connsiteY208" fmla="*/ 2030918 h 2323145"/>
              <a:gd name="connsiteX209" fmla="*/ 2491752 w 11269336"/>
              <a:gd name="connsiteY209" fmla="*/ 2033906 h 2323145"/>
              <a:gd name="connsiteX210" fmla="*/ 2486338 w 11269336"/>
              <a:gd name="connsiteY210" fmla="*/ 2035862 h 2323145"/>
              <a:gd name="connsiteX211" fmla="*/ 2478186 w 11269336"/>
              <a:gd name="connsiteY211" fmla="*/ 2036953 h 2323145"/>
              <a:gd name="connsiteX212" fmla="*/ 2477950 w 11269336"/>
              <a:gd name="connsiteY212" fmla="*/ 2036715 h 2323145"/>
              <a:gd name="connsiteX213" fmla="*/ 2470381 w 11269336"/>
              <a:gd name="connsiteY213" fmla="*/ 2038256 h 2323145"/>
              <a:gd name="connsiteX214" fmla="*/ 2433781 w 11269336"/>
              <a:gd name="connsiteY214" fmla="*/ 2049140 h 2323145"/>
              <a:gd name="connsiteX215" fmla="*/ 2381172 w 11269336"/>
              <a:gd name="connsiteY215" fmla="*/ 2030645 h 2323145"/>
              <a:gd name="connsiteX216" fmla="*/ 2360198 w 11269336"/>
              <a:gd name="connsiteY216" fmla="*/ 2029059 h 2323145"/>
              <a:gd name="connsiteX217" fmla="*/ 2348815 w 11269336"/>
              <a:gd name="connsiteY217" fmla="*/ 2026798 h 2323145"/>
              <a:gd name="connsiteX218" fmla="*/ 2347988 w 11269336"/>
              <a:gd name="connsiteY218" fmla="*/ 2025745 h 2323145"/>
              <a:gd name="connsiteX219" fmla="*/ 2312920 w 11269336"/>
              <a:gd name="connsiteY219" fmla="*/ 2036311 h 2323145"/>
              <a:gd name="connsiteX220" fmla="*/ 2307986 w 11269336"/>
              <a:gd name="connsiteY220" fmla="*/ 2035583 h 2323145"/>
              <a:gd name="connsiteX221" fmla="*/ 2285481 w 11269336"/>
              <a:gd name="connsiteY221" fmla="*/ 2045197 h 2323145"/>
              <a:gd name="connsiteX222" fmla="*/ 2273666 w 11269336"/>
              <a:gd name="connsiteY222" fmla="*/ 2048710 h 2323145"/>
              <a:gd name="connsiteX223" fmla="*/ 2270719 w 11269336"/>
              <a:gd name="connsiteY223" fmla="*/ 2052702 h 2323145"/>
              <a:gd name="connsiteX224" fmla="*/ 2253080 w 11269336"/>
              <a:gd name="connsiteY224" fmla="*/ 2056363 h 2323145"/>
              <a:gd name="connsiteX225" fmla="*/ 2250906 w 11269336"/>
              <a:gd name="connsiteY225" fmla="*/ 2055654 h 2323145"/>
              <a:gd name="connsiteX226" fmla="*/ 2236905 w 11269336"/>
              <a:gd name="connsiteY226" fmla="*/ 2062882 h 2323145"/>
              <a:gd name="connsiteX227" fmla="*/ 2225830 w 11269336"/>
              <a:gd name="connsiteY227" fmla="*/ 2074027 h 2323145"/>
              <a:gd name="connsiteX228" fmla="*/ 2073776 w 11269336"/>
              <a:gd name="connsiteY228" fmla="*/ 2089244 h 2323145"/>
              <a:gd name="connsiteX229" fmla="*/ 1948256 w 11269336"/>
              <a:gd name="connsiteY229" fmla="*/ 2146616 h 2323145"/>
              <a:gd name="connsiteX230" fmla="*/ 1865582 w 11269336"/>
              <a:gd name="connsiteY230" fmla="*/ 2153738 h 2323145"/>
              <a:gd name="connsiteX231" fmla="*/ 1835210 w 11269336"/>
              <a:gd name="connsiteY231" fmla="*/ 2134244 h 2323145"/>
              <a:gd name="connsiteX232" fmla="*/ 1632661 w 11269336"/>
              <a:gd name="connsiteY232" fmla="*/ 2173882 h 2323145"/>
              <a:gd name="connsiteX233" fmla="*/ 1579590 w 11269336"/>
              <a:gd name="connsiteY233" fmla="*/ 2173680 h 2323145"/>
              <a:gd name="connsiteX234" fmla="*/ 1535601 w 11269336"/>
              <a:gd name="connsiteY234" fmla="*/ 2194590 h 2323145"/>
              <a:gd name="connsiteX235" fmla="*/ 1515594 w 11269336"/>
              <a:gd name="connsiteY235" fmla="*/ 2189622 h 2323145"/>
              <a:gd name="connsiteX236" fmla="*/ 1512113 w 11269336"/>
              <a:gd name="connsiteY236" fmla="*/ 2188534 h 2323145"/>
              <a:gd name="connsiteX237" fmla="*/ 1498838 w 11269336"/>
              <a:gd name="connsiteY237" fmla="*/ 2189213 h 2323145"/>
              <a:gd name="connsiteX238" fmla="*/ 1494279 w 11269336"/>
              <a:gd name="connsiteY238" fmla="*/ 2183112 h 2323145"/>
              <a:gd name="connsiteX239" fmla="*/ 1473714 w 11269336"/>
              <a:gd name="connsiteY239" fmla="*/ 2179625 h 2323145"/>
              <a:gd name="connsiteX240" fmla="*/ 1449503 w 11269336"/>
              <a:gd name="connsiteY240" fmla="*/ 2182633 h 2323145"/>
              <a:gd name="connsiteX241" fmla="*/ 1266687 w 11269336"/>
              <a:gd name="connsiteY241" fmla="*/ 2212688 h 2323145"/>
              <a:gd name="connsiteX242" fmla="*/ 1239614 w 11269336"/>
              <a:gd name="connsiteY242" fmla="*/ 2209727 h 2323145"/>
              <a:gd name="connsiteX243" fmla="*/ 1202436 w 11269336"/>
              <a:gd name="connsiteY243" fmla="*/ 2209817 h 2323145"/>
              <a:gd name="connsiteX244" fmla="*/ 1136097 w 11269336"/>
              <a:gd name="connsiteY244" fmla="*/ 2205112 h 2323145"/>
              <a:gd name="connsiteX245" fmla="*/ 988232 w 11269336"/>
              <a:gd name="connsiteY245" fmla="*/ 2235635 h 2323145"/>
              <a:gd name="connsiteX246" fmla="*/ 981959 w 11269336"/>
              <a:gd name="connsiteY246" fmla="*/ 2231607 h 2323145"/>
              <a:gd name="connsiteX247" fmla="*/ 938600 w 11269336"/>
              <a:gd name="connsiteY247" fmla="*/ 2238113 h 2323145"/>
              <a:gd name="connsiteX248" fmla="*/ 791788 w 11269336"/>
              <a:gd name="connsiteY248" fmla="*/ 2293224 h 2323145"/>
              <a:gd name="connsiteX249" fmla="*/ 706914 w 11269336"/>
              <a:gd name="connsiteY249" fmla="*/ 2305046 h 2323145"/>
              <a:gd name="connsiteX250" fmla="*/ 675971 w 11269336"/>
              <a:gd name="connsiteY250" fmla="*/ 2304030 h 2323145"/>
              <a:gd name="connsiteX251" fmla="*/ 624180 w 11269336"/>
              <a:gd name="connsiteY251" fmla="*/ 2302650 h 2323145"/>
              <a:gd name="connsiteX252" fmla="*/ 583453 w 11269336"/>
              <a:gd name="connsiteY252" fmla="*/ 2288788 h 2323145"/>
              <a:gd name="connsiteX253" fmla="*/ 540946 w 11269336"/>
              <a:gd name="connsiteY253" fmla="*/ 2292721 h 2323145"/>
              <a:gd name="connsiteX254" fmla="*/ 533680 w 11269336"/>
              <a:gd name="connsiteY254" fmla="*/ 2310233 h 2323145"/>
              <a:gd name="connsiteX255" fmla="*/ 487366 w 11269336"/>
              <a:gd name="connsiteY255" fmla="*/ 2309053 h 2323145"/>
              <a:gd name="connsiteX256" fmla="*/ 416820 w 11269336"/>
              <a:gd name="connsiteY256" fmla="*/ 2305443 h 2323145"/>
              <a:gd name="connsiteX257" fmla="*/ 376805 w 11269336"/>
              <a:gd name="connsiteY257" fmla="*/ 2307647 h 2323145"/>
              <a:gd name="connsiteX258" fmla="*/ 266777 w 11269336"/>
              <a:gd name="connsiteY258" fmla="*/ 2309012 h 2323145"/>
              <a:gd name="connsiteX259" fmla="*/ 156013 w 11269336"/>
              <a:gd name="connsiteY259" fmla="*/ 2306832 h 2323145"/>
              <a:gd name="connsiteX260" fmla="*/ 87258 w 11269336"/>
              <a:gd name="connsiteY260" fmla="*/ 2285511 h 2323145"/>
              <a:gd name="connsiteX261" fmla="*/ 23798 w 11269336"/>
              <a:gd name="connsiteY261" fmla="*/ 2281822 h 2323145"/>
              <a:gd name="connsiteX262" fmla="*/ 0 w 11269336"/>
              <a:gd name="connsiteY262" fmla="*/ 2285369 h 2323145"/>
              <a:gd name="connsiteX263" fmla="*/ 0 w 11269336"/>
              <a:gd name="connsiteY26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380600 w 11269336"/>
              <a:gd name="connsiteY19" fmla="*/ 549821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41688 w 11269336"/>
              <a:gd name="connsiteY133" fmla="*/ 2022334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41688 w 11269336"/>
              <a:gd name="connsiteY133" fmla="*/ 2022334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79902 w 11269336"/>
              <a:gd name="connsiteY144" fmla="*/ 2177927 h 2323145"/>
              <a:gd name="connsiteX145" fmla="*/ 4533444 w 11269336"/>
              <a:gd name="connsiteY145" fmla="*/ 2181200 h 2323145"/>
              <a:gd name="connsiteX146" fmla="*/ 4492832 w 11269336"/>
              <a:gd name="connsiteY146" fmla="*/ 2188033 h 2323145"/>
              <a:gd name="connsiteX147" fmla="*/ 4467257 w 11269336"/>
              <a:gd name="connsiteY147" fmla="*/ 2196121 h 2323145"/>
              <a:gd name="connsiteX148" fmla="*/ 4459937 w 11269336"/>
              <a:gd name="connsiteY148" fmla="*/ 2195182 h 2323145"/>
              <a:gd name="connsiteX149" fmla="*/ 4433312 w 11269336"/>
              <a:gd name="connsiteY149" fmla="*/ 2199004 h 2323145"/>
              <a:gd name="connsiteX150" fmla="*/ 4420601 w 11269336"/>
              <a:gd name="connsiteY150" fmla="*/ 2205158 h 2323145"/>
              <a:gd name="connsiteX151" fmla="*/ 4405765 w 11269336"/>
              <a:gd name="connsiteY151" fmla="*/ 2199902 h 2323145"/>
              <a:gd name="connsiteX152" fmla="*/ 4401354 w 11269336"/>
              <a:gd name="connsiteY152" fmla="*/ 2194745 h 2323145"/>
              <a:gd name="connsiteX153" fmla="*/ 4383151 w 11269336"/>
              <a:gd name="connsiteY153" fmla="*/ 2201140 h 2323145"/>
              <a:gd name="connsiteX154" fmla="*/ 4366646 w 11269336"/>
              <a:gd name="connsiteY154" fmla="*/ 2198564 h 2323145"/>
              <a:gd name="connsiteX155" fmla="*/ 4354009 w 11269336"/>
              <a:gd name="connsiteY155" fmla="*/ 2204984 h 2323145"/>
              <a:gd name="connsiteX156" fmla="*/ 4348284 w 11269336"/>
              <a:gd name="connsiteY156" fmla="*/ 2205270 h 2323145"/>
              <a:gd name="connsiteX157" fmla="*/ 4333906 w 11269336"/>
              <a:gd name="connsiteY157" fmla="*/ 2205251 h 2323145"/>
              <a:gd name="connsiteX158" fmla="*/ 4308819 w 11269336"/>
              <a:gd name="connsiteY158" fmla="*/ 2203822 h 2323145"/>
              <a:gd name="connsiteX159" fmla="*/ 4301210 w 11269336"/>
              <a:gd name="connsiteY159" fmla="*/ 2204456 h 2323145"/>
              <a:gd name="connsiteX160" fmla="*/ 4283095 w 11269336"/>
              <a:gd name="connsiteY160" fmla="*/ 2198177 h 2323145"/>
              <a:gd name="connsiteX161" fmla="*/ 4250119 w 11269336"/>
              <a:gd name="connsiteY161" fmla="*/ 2196342 h 2323145"/>
              <a:gd name="connsiteX162" fmla="*/ 4189203 w 11269336"/>
              <a:gd name="connsiteY162" fmla="*/ 2178994 h 2323145"/>
              <a:gd name="connsiteX163" fmla="*/ 4154035 w 11269336"/>
              <a:gd name="connsiteY163" fmla="*/ 2171950 h 2323145"/>
              <a:gd name="connsiteX164" fmla="*/ 4129569 w 11269336"/>
              <a:gd name="connsiteY164" fmla="*/ 2163850 h 2323145"/>
              <a:gd name="connsiteX165" fmla="*/ 4061250 w 11269336"/>
              <a:gd name="connsiteY165" fmla="*/ 2159236 h 2323145"/>
              <a:gd name="connsiteX166" fmla="*/ 3945480 w 11269336"/>
              <a:gd name="connsiteY166" fmla="*/ 2158279 h 2323145"/>
              <a:gd name="connsiteX167" fmla="*/ 3921468 w 11269336"/>
              <a:gd name="connsiteY167" fmla="*/ 2156588 h 2323145"/>
              <a:gd name="connsiteX168" fmla="*/ 3903348 w 11269336"/>
              <a:gd name="connsiteY168" fmla="*/ 2149220 h 2323145"/>
              <a:gd name="connsiteX169" fmla="*/ 3901342 w 11269336"/>
              <a:gd name="connsiteY169" fmla="*/ 2142355 h 2323145"/>
              <a:gd name="connsiteX170" fmla="*/ 3888539 w 11269336"/>
              <a:gd name="connsiteY170" fmla="*/ 2140476 h 2323145"/>
              <a:gd name="connsiteX171" fmla="*/ 3885662 w 11269336"/>
              <a:gd name="connsiteY171" fmla="*/ 2138740 h 2323145"/>
              <a:gd name="connsiteX172" fmla="*/ 3868627 w 11269336"/>
              <a:gd name="connsiteY172" fmla="*/ 2130023 h 2323145"/>
              <a:gd name="connsiteX173" fmla="*/ 3819177 w 11269336"/>
              <a:gd name="connsiteY173" fmla="*/ 2142111 h 2323145"/>
              <a:gd name="connsiteX174" fmla="*/ 3769100 w 11269336"/>
              <a:gd name="connsiteY174" fmla="*/ 2131731 h 2323145"/>
              <a:gd name="connsiteX175" fmla="*/ 3562752 w 11269336"/>
              <a:gd name="connsiteY175" fmla="*/ 2131785 h 2323145"/>
              <a:gd name="connsiteX176" fmla="*/ 3541402 w 11269336"/>
              <a:gd name="connsiteY176" fmla="*/ 2106821 h 2323145"/>
              <a:gd name="connsiteX177" fmla="*/ 3365341 w 11269336"/>
              <a:gd name="connsiteY177" fmla="*/ 2077638 h 2323145"/>
              <a:gd name="connsiteX178" fmla="*/ 3170922 w 11269336"/>
              <a:gd name="connsiteY178" fmla="*/ 2115957 h 2323145"/>
              <a:gd name="connsiteX179" fmla="*/ 3156256 w 11269336"/>
              <a:gd name="connsiteY179" fmla="*/ 2124773 h 2323145"/>
              <a:gd name="connsiteX180" fmla="*/ 3140298 w 11269336"/>
              <a:gd name="connsiteY180" fmla="*/ 2129182 h 2323145"/>
              <a:gd name="connsiteX181" fmla="*/ 3138514 w 11269336"/>
              <a:gd name="connsiteY181" fmla="*/ 2128069 h 2323145"/>
              <a:gd name="connsiteX182" fmla="*/ 3120467 w 11269336"/>
              <a:gd name="connsiteY182" fmla="*/ 2128281 h 2323145"/>
              <a:gd name="connsiteX183" fmla="*/ 3116175 w 11269336"/>
              <a:gd name="connsiteY183" fmla="*/ 2131633 h 2323145"/>
              <a:gd name="connsiteX184" fmla="*/ 3103685 w 11269336"/>
              <a:gd name="connsiteY184" fmla="*/ 2132814 h 2323145"/>
              <a:gd name="connsiteX185" fmla="*/ 3078794 w 11269336"/>
              <a:gd name="connsiteY185" fmla="*/ 2137935 h 2323145"/>
              <a:gd name="connsiteX186" fmla="*/ 3074407 w 11269336"/>
              <a:gd name="connsiteY186" fmla="*/ 2136274 h 2323145"/>
              <a:gd name="connsiteX187" fmla="*/ 3037285 w 11269336"/>
              <a:gd name="connsiteY187" fmla="*/ 2139919 h 2323145"/>
              <a:gd name="connsiteX188" fmla="*/ 3036901 w 11269336"/>
              <a:gd name="connsiteY188" fmla="*/ 2138726 h 2323145"/>
              <a:gd name="connsiteX189" fmla="*/ 3026996 w 11269336"/>
              <a:gd name="connsiteY189" fmla="*/ 2134322 h 2323145"/>
              <a:gd name="connsiteX190" fmla="*/ 3007772 w 11269336"/>
              <a:gd name="connsiteY190" fmla="*/ 2128742 h 2323145"/>
              <a:gd name="connsiteX191" fmla="*/ 2965030 w 11269336"/>
              <a:gd name="connsiteY191" fmla="*/ 2100494 h 2323145"/>
              <a:gd name="connsiteX192" fmla="*/ 2926342 w 11269336"/>
              <a:gd name="connsiteY192" fmla="*/ 2104155 h 2323145"/>
              <a:gd name="connsiteX193" fmla="*/ 2918608 w 11269336"/>
              <a:gd name="connsiteY193" fmla="*/ 2104215 h 2323145"/>
              <a:gd name="connsiteX194" fmla="*/ 2918475 w 11269336"/>
              <a:gd name="connsiteY194" fmla="*/ 2103937 h 2323145"/>
              <a:gd name="connsiteX195" fmla="*/ 2910360 w 11269336"/>
              <a:gd name="connsiteY195" fmla="*/ 2103444 h 2323145"/>
              <a:gd name="connsiteX196" fmla="*/ 2904507 w 11269336"/>
              <a:gd name="connsiteY196" fmla="*/ 2104326 h 2323145"/>
              <a:gd name="connsiteX197" fmla="*/ 2889503 w 11269336"/>
              <a:gd name="connsiteY197" fmla="*/ 2104443 h 2323145"/>
              <a:gd name="connsiteX198" fmla="*/ 2884480 w 11269336"/>
              <a:gd name="connsiteY198" fmla="*/ 2102626 h 2323145"/>
              <a:gd name="connsiteX199" fmla="*/ 2882689 w 11269336"/>
              <a:gd name="connsiteY199" fmla="*/ 2099228 h 2323145"/>
              <a:gd name="connsiteX200" fmla="*/ 2881291 w 11269336"/>
              <a:gd name="connsiteY200" fmla="*/ 2099618 h 2323145"/>
              <a:gd name="connsiteX201" fmla="*/ 2853979 w 11269336"/>
              <a:gd name="connsiteY201" fmla="*/ 2090388 h 2323145"/>
              <a:gd name="connsiteX202" fmla="*/ 2791790 w 11269336"/>
              <a:gd name="connsiteY202" fmla="*/ 2080332 h 2323145"/>
              <a:gd name="connsiteX203" fmla="*/ 2755844 w 11269336"/>
              <a:gd name="connsiteY203" fmla="*/ 2078874 h 2323145"/>
              <a:gd name="connsiteX204" fmla="*/ 2657742 w 11269336"/>
              <a:gd name="connsiteY204" fmla="*/ 2070179 h 2323145"/>
              <a:gd name="connsiteX205" fmla="*/ 2559549 w 11269336"/>
              <a:gd name="connsiteY205" fmla="*/ 2057873 h 2323145"/>
              <a:gd name="connsiteX206" fmla="*/ 2512054 w 11269336"/>
              <a:gd name="connsiteY206" fmla="*/ 2031671 h 2323145"/>
              <a:gd name="connsiteX207" fmla="*/ 2506437 w 11269336"/>
              <a:gd name="connsiteY207" fmla="*/ 2030918 h 2323145"/>
              <a:gd name="connsiteX208" fmla="*/ 2491752 w 11269336"/>
              <a:gd name="connsiteY208" fmla="*/ 2033906 h 2323145"/>
              <a:gd name="connsiteX209" fmla="*/ 2486338 w 11269336"/>
              <a:gd name="connsiteY209" fmla="*/ 2035862 h 2323145"/>
              <a:gd name="connsiteX210" fmla="*/ 2478186 w 11269336"/>
              <a:gd name="connsiteY210" fmla="*/ 2036953 h 2323145"/>
              <a:gd name="connsiteX211" fmla="*/ 2477950 w 11269336"/>
              <a:gd name="connsiteY211" fmla="*/ 2036715 h 2323145"/>
              <a:gd name="connsiteX212" fmla="*/ 2470381 w 11269336"/>
              <a:gd name="connsiteY212" fmla="*/ 2038256 h 2323145"/>
              <a:gd name="connsiteX213" fmla="*/ 2433781 w 11269336"/>
              <a:gd name="connsiteY213" fmla="*/ 2049140 h 2323145"/>
              <a:gd name="connsiteX214" fmla="*/ 2381172 w 11269336"/>
              <a:gd name="connsiteY214" fmla="*/ 2030645 h 2323145"/>
              <a:gd name="connsiteX215" fmla="*/ 2360198 w 11269336"/>
              <a:gd name="connsiteY215" fmla="*/ 2029059 h 2323145"/>
              <a:gd name="connsiteX216" fmla="*/ 2348815 w 11269336"/>
              <a:gd name="connsiteY216" fmla="*/ 2026798 h 2323145"/>
              <a:gd name="connsiteX217" fmla="*/ 2347988 w 11269336"/>
              <a:gd name="connsiteY217" fmla="*/ 2025745 h 2323145"/>
              <a:gd name="connsiteX218" fmla="*/ 2312920 w 11269336"/>
              <a:gd name="connsiteY218" fmla="*/ 2036311 h 2323145"/>
              <a:gd name="connsiteX219" fmla="*/ 2307986 w 11269336"/>
              <a:gd name="connsiteY219" fmla="*/ 2035583 h 2323145"/>
              <a:gd name="connsiteX220" fmla="*/ 2285481 w 11269336"/>
              <a:gd name="connsiteY220" fmla="*/ 2045197 h 2323145"/>
              <a:gd name="connsiteX221" fmla="*/ 2273666 w 11269336"/>
              <a:gd name="connsiteY221" fmla="*/ 2048710 h 2323145"/>
              <a:gd name="connsiteX222" fmla="*/ 2270719 w 11269336"/>
              <a:gd name="connsiteY222" fmla="*/ 2052702 h 2323145"/>
              <a:gd name="connsiteX223" fmla="*/ 2253080 w 11269336"/>
              <a:gd name="connsiteY223" fmla="*/ 2056363 h 2323145"/>
              <a:gd name="connsiteX224" fmla="*/ 2250906 w 11269336"/>
              <a:gd name="connsiteY224" fmla="*/ 2055654 h 2323145"/>
              <a:gd name="connsiteX225" fmla="*/ 2236905 w 11269336"/>
              <a:gd name="connsiteY225" fmla="*/ 2062882 h 2323145"/>
              <a:gd name="connsiteX226" fmla="*/ 2225830 w 11269336"/>
              <a:gd name="connsiteY226" fmla="*/ 2074027 h 2323145"/>
              <a:gd name="connsiteX227" fmla="*/ 2073776 w 11269336"/>
              <a:gd name="connsiteY227" fmla="*/ 2089244 h 2323145"/>
              <a:gd name="connsiteX228" fmla="*/ 1948256 w 11269336"/>
              <a:gd name="connsiteY228" fmla="*/ 2146616 h 2323145"/>
              <a:gd name="connsiteX229" fmla="*/ 1865582 w 11269336"/>
              <a:gd name="connsiteY229" fmla="*/ 2153738 h 2323145"/>
              <a:gd name="connsiteX230" fmla="*/ 1835210 w 11269336"/>
              <a:gd name="connsiteY230" fmla="*/ 2134244 h 2323145"/>
              <a:gd name="connsiteX231" fmla="*/ 1632661 w 11269336"/>
              <a:gd name="connsiteY231" fmla="*/ 2173882 h 2323145"/>
              <a:gd name="connsiteX232" fmla="*/ 1579590 w 11269336"/>
              <a:gd name="connsiteY232" fmla="*/ 2173680 h 2323145"/>
              <a:gd name="connsiteX233" fmla="*/ 1535601 w 11269336"/>
              <a:gd name="connsiteY233" fmla="*/ 2194590 h 2323145"/>
              <a:gd name="connsiteX234" fmla="*/ 1515594 w 11269336"/>
              <a:gd name="connsiteY234" fmla="*/ 2189622 h 2323145"/>
              <a:gd name="connsiteX235" fmla="*/ 1512113 w 11269336"/>
              <a:gd name="connsiteY235" fmla="*/ 2188534 h 2323145"/>
              <a:gd name="connsiteX236" fmla="*/ 1498838 w 11269336"/>
              <a:gd name="connsiteY236" fmla="*/ 2189213 h 2323145"/>
              <a:gd name="connsiteX237" fmla="*/ 1494279 w 11269336"/>
              <a:gd name="connsiteY237" fmla="*/ 2183112 h 2323145"/>
              <a:gd name="connsiteX238" fmla="*/ 1473714 w 11269336"/>
              <a:gd name="connsiteY238" fmla="*/ 2179625 h 2323145"/>
              <a:gd name="connsiteX239" fmla="*/ 1449503 w 11269336"/>
              <a:gd name="connsiteY239" fmla="*/ 2182633 h 2323145"/>
              <a:gd name="connsiteX240" fmla="*/ 1266687 w 11269336"/>
              <a:gd name="connsiteY240" fmla="*/ 2212688 h 2323145"/>
              <a:gd name="connsiteX241" fmla="*/ 1239614 w 11269336"/>
              <a:gd name="connsiteY241" fmla="*/ 2209727 h 2323145"/>
              <a:gd name="connsiteX242" fmla="*/ 1202436 w 11269336"/>
              <a:gd name="connsiteY242" fmla="*/ 2209817 h 2323145"/>
              <a:gd name="connsiteX243" fmla="*/ 1136097 w 11269336"/>
              <a:gd name="connsiteY243" fmla="*/ 2205112 h 2323145"/>
              <a:gd name="connsiteX244" fmla="*/ 988232 w 11269336"/>
              <a:gd name="connsiteY244" fmla="*/ 2235635 h 2323145"/>
              <a:gd name="connsiteX245" fmla="*/ 981959 w 11269336"/>
              <a:gd name="connsiteY245" fmla="*/ 2231607 h 2323145"/>
              <a:gd name="connsiteX246" fmla="*/ 938600 w 11269336"/>
              <a:gd name="connsiteY246" fmla="*/ 2238113 h 2323145"/>
              <a:gd name="connsiteX247" fmla="*/ 791788 w 11269336"/>
              <a:gd name="connsiteY247" fmla="*/ 2293224 h 2323145"/>
              <a:gd name="connsiteX248" fmla="*/ 706914 w 11269336"/>
              <a:gd name="connsiteY248" fmla="*/ 2305046 h 2323145"/>
              <a:gd name="connsiteX249" fmla="*/ 675971 w 11269336"/>
              <a:gd name="connsiteY249" fmla="*/ 2304030 h 2323145"/>
              <a:gd name="connsiteX250" fmla="*/ 624180 w 11269336"/>
              <a:gd name="connsiteY250" fmla="*/ 2302650 h 2323145"/>
              <a:gd name="connsiteX251" fmla="*/ 583453 w 11269336"/>
              <a:gd name="connsiteY251" fmla="*/ 2288788 h 2323145"/>
              <a:gd name="connsiteX252" fmla="*/ 540946 w 11269336"/>
              <a:gd name="connsiteY252" fmla="*/ 2292721 h 2323145"/>
              <a:gd name="connsiteX253" fmla="*/ 533680 w 11269336"/>
              <a:gd name="connsiteY253" fmla="*/ 2310233 h 2323145"/>
              <a:gd name="connsiteX254" fmla="*/ 487366 w 11269336"/>
              <a:gd name="connsiteY254" fmla="*/ 2309053 h 2323145"/>
              <a:gd name="connsiteX255" fmla="*/ 416820 w 11269336"/>
              <a:gd name="connsiteY255" fmla="*/ 2305443 h 2323145"/>
              <a:gd name="connsiteX256" fmla="*/ 376805 w 11269336"/>
              <a:gd name="connsiteY256" fmla="*/ 2307647 h 2323145"/>
              <a:gd name="connsiteX257" fmla="*/ 266777 w 11269336"/>
              <a:gd name="connsiteY257" fmla="*/ 2309012 h 2323145"/>
              <a:gd name="connsiteX258" fmla="*/ 156013 w 11269336"/>
              <a:gd name="connsiteY258" fmla="*/ 2306832 h 2323145"/>
              <a:gd name="connsiteX259" fmla="*/ 87258 w 11269336"/>
              <a:gd name="connsiteY259" fmla="*/ 2285511 h 2323145"/>
              <a:gd name="connsiteX260" fmla="*/ 23798 w 11269336"/>
              <a:gd name="connsiteY260" fmla="*/ 2281822 h 2323145"/>
              <a:gd name="connsiteX261" fmla="*/ 0 w 11269336"/>
              <a:gd name="connsiteY261" fmla="*/ 2285369 h 2323145"/>
              <a:gd name="connsiteX262" fmla="*/ 0 w 11269336"/>
              <a:gd name="connsiteY26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678455 w 11269336"/>
              <a:gd name="connsiteY142" fmla="*/ 2156131 h 2323145"/>
              <a:gd name="connsiteX143" fmla="*/ 4593061 w 11269336"/>
              <a:gd name="connsiteY143" fmla="*/ 2171597 h 2323145"/>
              <a:gd name="connsiteX144" fmla="*/ 4533444 w 11269336"/>
              <a:gd name="connsiteY144" fmla="*/ 2181200 h 2323145"/>
              <a:gd name="connsiteX145" fmla="*/ 4492832 w 11269336"/>
              <a:gd name="connsiteY145" fmla="*/ 2188033 h 2323145"/>
              <a:gd name="connsiteX146" fmla="*/ 4467257 w 11269336"/>
              <a:gd name="connsiteY146" fmla="*/ 2196121 h 2323145"/>
              <a:gd name="connsiteX147" fmla="*/ 4459937 w 11269336"/>
              <a:gd name="connsiteY147" fmla="*/ 2195182 h 2323145"/>
              <a:gd name="connsiteX148" fmla="*/ 4433312 w 11269336"/>
              <a:gd name="connsiteY148" fmla="*/ 2199004 h 2323145"/>
              <a:gd name="connsiteX149" fmla="*/ 4420601 w 11269336"/>
              <a:gd name="connsiteY149" fmla="*/ 2205158 h 2323145"/>
              <a:gd name="connsiteX150" fmla="*/ 4405765 w 11269336"/>
              <a:gd name="connsiteY150" fmla="*/ 2199902 h 2323145"/>
              <a:gd name="connsiteX151" fmla="*/ 4401354 w 11269336"/>
              <a:gd name="connsiteY151" fmla="*/ 2194745 h 2323145"/>
              <a:gd name="connsiteX152" fmla="*/ 4383151 w 11269336"/>
              <a:gd name="connsiteY152" fmla="*/ 2201140 h 2323145"/>
              <a:gd name="connsiteX153" fmla="*/ 4366646 w 11269336"/>
              <a:gd name="connsiteY153" fmla="*/ 2198564 h 2323145"/>
              <a:gd name="connsiteX154" fmla="*/ 4354009 w 11269336"/>
              <a:gd name="connsiteY154" fmla="*/ 2204984 h 2323145"/>
              <a:gd name="connsiteX155" fmla="*/ 4348284 w 11269336"/>
              <a:gd name="connsiteY155" fmla="*/ 2205270 h 2323145"/>
              <a:gd name="connsiteX156" fmla="*/ 4333906 w 11269336"/>
              <a:gd name="connsiteY156" fmla="*/ 2205251 h 2323145"/>
              <a:gd name="connsiteX157" fmla="*/ 4308819 w 11269336"/>
              <a:gd name="connsiteY157" fmla="*/ 2203822 h 2323145"/>
              <a:gd name="connsiteX158" fmla="*/ 4301210 w 11269336"/>
              <a:gd name="connsiteY158" fmla="*/ 2204456 h 2323145"/>
              <a:gd name="connsiteX159" fmla="*/ 4283095 w 11269336"/>
              <a:gd name="connsiteY159" fmla="*/ 2198177 h 2323145"/>
              <a:gd name="connsiteX160" fmla="*/ 4250119 w 11269336"/>
              <a:gd name="connsiteY160" fmla="*/ 2196342 h 2323145"/>
              <a:gd name="connsiteX161" fmla="*/ 4189203 w 11269336"/>
              <a:gd name="connsiteY161" fmla="*/ 2178994 h 2323145"/>
              <a:gd name="connsiteX162" fmla="*/ 4154035 w 11269336"/>
              <a:gd name="connsiteY162" fmla="*/ 2171950 h 2323145"/>
              <a:gd name="connsiteX163" fmla="*/ 4129569 w 11269336"/>
              <a:gd name="connsiteY163" fmla="*/ 2163850 h 2323145"/>
              <a:gd name="connsiteX164" fmla="*/ 4061250 w 11269336"/>
              <a:gd name="connsiteY164" fmla="*/ 2159236 h 2323145"/>
              <a:gd name="connsiteX165" fmla="*/ 3945480 w 11269336"/>
              <a:gd name="connsiteY165" fmla="*/ 2158279 h 2323145"/>
              <a:gd name="connsiteX166" fmla="*/ 3921468 w 11269336"/>
              <a:gd name="connsiteY166" fmla="*/ 2156588 h 2323145"/>
              <a:gd name="connsiteX167" fmla="*/ 3903348 w 11269336"/>
              <a:gd name="connsiteY167" fmla="*/ 2149220 h 2323145"/>
              <a:gd name="connsiteX168" fmla="*/ 3901342 w 11269336"/>
              <a:gd name="connsiteY168" fmla="*/ 2142355 h 2323145"/>
              <a:gd name="connsiteX169" fmla="*/ 3888539 w 11269336"/>
              <a:gd name="connsiteY169" fmla="*/ 2140476 h 2323145"/>
              <a:gd name="connsiteX170" fmla="*/ 3885662 w 11269336"/>
              <a:gd name="connsiteY170" fmla="*/ 2138740 h 2323145"/>
              <a:gd name="connsiteX171" fmla="*/ 3868627 w 11269336"/>
              <a:gd name="connsiteY171" fmla="*/ 2130023 h 2323145"/>
              <a:gd name="connsiteX172" fmla="*/ 3819177 w 11269336"/>
              <a:gd name="connsiteY172" fmla="*/ 2142111 h 2323145"/>
              <a:gd name="connsiteX173" fmla="*/ 3769100 w 11269336"/>
              <a:gd name="connsiteY173" fmla="*/ 2131731 h 2323145"/>
              <a:gd name="connsiteX174" fmla="*/ 3562752 w 11269336"/>
              <a:gd name="connsiteY174" fmla="*/ 2131785 h 2323145"/>
              <a:gd name="connsiteX175" fmla="*/ 3541402 w 11269336"/>
              <a:gd name="connsiteY175" fmla="*/ 2106821 h 2323145"/>
              <a:gd name="connsiteX176" fmla="*/ 3365341 w 11269336"/>
              <a:gd name="connsiteY176" fmla="*/ 2077638 h 2323145"/>
              <a:gd name="connsiteX177" fmla="*/ 3170922 w 11269336"/>
              <a:gd name="connsiteY177" fmla="*/ 2115957 h 2323145"/>
              <a:gd name="connsiteX178" fmla="*/ 3156256 w 11269336"/>
              <a:gd name="connsiteY178" fmla="*/ 2124773 h 2323145"/>
              <a:gd name="connsiteX179" fmla="*/ 3140298 w 11269336"/>
              <a:gd name="connsiteY179" fmla="*/ 2129182 h 2323145"/>
              <a:gd name="connsiteX180" fmla="*/ 3138514 w 11269336"/>
              <a:gd name="connsiteY180" fmla="*/ 2128069 h 2323145"/>
              <a:gd name="connsiteX181" fmla="*/ 3120467 w 11269336"/>
              <a:gd name="connsiteY181" fmla="*/ 2128281 h 2323145"/>
              <a:gd name="connsiteX182" fmla="*/ 3116175 w 11269336"/>
              <a:gd name="connsiteY182" fmla="*/ 2131633 h 2323145"/>
              <a:gd name="connsiteX183" fmla="*/ 3103685 w 11269336"/>
              <a:gd name="connsiteY183" fmla="*/ 2132814 h 2323145"/>
              <a:gd name="connsiteX184" fmla="*/ 3078794 w 11269336"/>
              <a:gd name="connsiteY184" fmla="*/ 2137935 h 2323145"/>
              <a:gd name="connsiteX185" fmla="*/ 3074407 w 11269336"/>
              <a:gd name="connsiteY185" fmla="*/ 2136274 h 2323145"/>
              <a:gd name="connsiteX186" fmla="*/ 3037285 w 11269336"/>
              <a:gd name="connsiteY186" fmla="*/ 2139919 h 2323145"/>
              <a:gd name="connsiteX187" fmla="*/ 3036901 w 11269336"/>
              <a:gd name="connsiteY187" fmla="*/ 2138726 h 2323145"/>
              <a:gd name="connsiteX188" fmla="*/ 3026996 w 11269336"/>
              <a:gd name="connsiteY188" fmla="*/ 2134322 h 2323145"/>
              <a:gd name="connsiteX189" fmla="*/ 3007772 w 11269336"/>
              <a:gd name="connsiteY189" fmla="*/ 2128742 h 2323145"/>
              <a:gd name="connsiteX190" fmla="*/ 2965030 w 11269336"/>
              <a:gd name="connsiteY190" fmla="*/ 2100494 h 2323145"/>
              <a:gd name="connsiteX191" fmla="*/ 2926342 w 11269336"/>
              <a:gd name="connsiteY191" fmla="*/ 2104155 h 2323145"/>
              <a:gd name="connsiteX192" fmla="*/ 2918608 w 11269336"/>
              <a:gd name="connsiteY192" fmla="*/ 2104215 h 2323145"/>
              <a:gd name="connsiteX193" fmla="*/ 2918475 w 11269336"/>
              <a:gd name="connsiteY193" fmla="*/ 2103937 h 2323145"/>
              <a:gd name="connsiteX194" fmla="*/ 2910360 w 11269336"/>
              <a:gd name="connsiteY194" fmla="*/ 2103444 h 2323145"/>
              <a:gd name="connsiteX195" fmla="*/ 2904507 w 11269336"/>
              <a:gd name="connsiteY195" fmla="*/ 2104326 h 2323145"/>
              <a:gd name="connsiteX196" fmla="*/ 2889503 w 11269336"/>
              <a:gd name="connsiteY196" fmla="*/ 2104443 h 2323145"/>
              <a:gd name="connsiteX197" fmla="*/ 2884480 w 11269336"/>
              <a:gd name="connsiteY197" fmla="*/ 2102626 h 2323145"/>
              <a:gd name="connsiteX198" fmla="*/ 2882689 w 11269336"/>
              <a:gd name="connsiteY198" fmla="*/ 2099228 h 2323145"/>
              <a:gd name="connsiteX199" fmla="*/ 2881291 w 11269336"/>
              <a:gd name="connsiteY199" fmla="*/ 2099618 h 2323145"/>
              <a:gd name="connsiteX200" fmla="*/ 2853979 w 11269336"/>
              <a:gd name="connsiteY200" fmla="*/ 2090388 h 2323145"/>
              <a:gd name="connsiteX201" fmla="*/ 2791790 w 11269336"/>
              <a:gd name="connsiteY201" fmla="*/ 2080332 h 2323145"/>
              <a:gd name="connsiteX202" fmla="*/ 2755844 w 11269336"/>
              <a:gd name="connsiteY202" fmla="*/ 2078874 h 2323145"/>
              <a:gd name="connsiteX203" fmla="*/ 2657742 w 11269336"/>
              <a:gd name="connsiteY203" fmla="*/ 2070179 h 2323145"/>
              <a:gd name="connsiteX204" fmla="*/ 2559549 w 11269336"/>
              <a:gd name="connsiteY204" fmla="*/ 2057873 h 2323145"/>
              <a:gd name="connsiteX205" fmla="*/ 2512054 w 11269336"/>
              <a:gd name="connsiteY205" fmla="*/ 2031671 h 2323145"/>
              <a:gd name="connsiteX206" fmla="*/ 2506437 w 11269336"/>
              <a:gd name="connsiteY206" fmla="*/ 2030918 h 2323145"/>
              <a:gd name="connsiteX207" fmla="*/ 2491752 w 11269336"/>
              <a:gd name="connsiteY207" fmla="*/ 2033906 h 2323145"/>
              <a:gd name="connsiteX208" fmla="*/ 2486338 w 11269336"/>
              <a:gd name="connsiteY208" fmla="*/ 2035862 h 2323145"/>
              <a:gd name="connsiteX209" fmla="*/ 2478186 w 11269336"/>
              <a:gd name="connsiteY209" fmla="*/ 2036953 h 2323145"/>
              <a:gd name="connsiteX210" fmla="*/ 2477950 w 11269336"/>
              <a:gd name="connsiteY210" fmla="*/ 2036715 h 2323145"/>
              <a:gd name="connsiteX211" fmla="*/ 2470381 w 11269336"/>
              <a:gd name="connsiteY211" fmla="*/ 2038256 h 2323145"/>
              <a:gd name="connsiteX212" fmla="*/ 2433781 w 11269336"/>
              <a:gd name="connsiteY212" fmla="*/ 2049140 h 2323145"/>
              <a:gd name="connsiteX213" fmla="*/ 2381172 w 11269336"/>
              <a:gd name="connsiteY213" fmla="*/ 2030645 h 2323145"/>
              <a:gd name="connsiteX214" fmla="*/ 2360198 w 11269336"/>
              <a:gd name="connsiteY214" fmla="*/ 2029059 h 2323145"/>
              <a:gd name="connsiteX215" fmla="*/ 2348815 w 11269336"/>
              <a:gd name="connsiteY215" fmla="*/ 2026798 h 2323145"/>
              <a:gd name="connsiteX216" fmla="*/ 2347988 w 11269336"/>
              <a:gd name="connsiteY216" fmla="*/ 2025745 h 2323145"/>
              <a:gd name="connsiteX217" fmla="*/ 2312920 w 11269336"/>
              <a:gd name="connsiteY217" fmla="*/ 2036311 h 2323145"/>
              <a:gd name="connsiteX218" fmla="*/ 2307986 w 11269336"/>
              <a:gd name="connsiteY218" fmla="*/ 2035583 h 2323145"/>
              <a:gd name="connsiteX219" fmla="*/ 2285481 w 11269336"/>
              <a:gd name="connsiteY219" fmla="*/ 2045197 h 2323145"/>
              <a:gd name="connsiteX220" fmla="*/ 2273666 w 11269336"/>
              <a:gd name="connsiteY220" fmla="*/ 2048710 h 2323145"/>
              <a:gd name="connsiteX221" fmla="*/ 2270719 w 11269336"/>
              <a:gd name="connsiteY221" fmla="*/ 2052702 h 2323145"/>
              <a:gd name="connsiteX222" fmla="*/ 2253080 w 11269336"/>
              <a:gd name="connsiteY222" fmla="*/ 2056363 h 2323145"/>
              <a:gd name="connsiteX223" fmla="*/ 2250906 w 11269336"/>
              <a:gd name="connsiteY223" fmla="*/ 2055654 h 2323145"/>
              <a:gd name="connsiteX224" fmla="*/ 2236905 w 11269336"/>
              <a:gd name="connsiteY224" fmla="*/ 2062882 h 2323145"/>
              <a:gd name="connsiteX225" fmla="*/ 2225830 w 11269336"/>
              <a:gd name="connsiteY225" fmla="*/ 2074027 h 2323145"/>
              <a:gd name="connsiteX226" fmla="*/ 2073776 w 11269336"/>
              <a:gd name="connsiteY226" fmla="*/ 2089244 h 2323145"/>
              <a:gd name="connsiteX227" fmla="*/ 1948256 w 11269336"/>
              <a:gd name="connsiteY227" fmla="*/ 2146616 h 2323145"/>
              <a:gd name="connsiteX228" fmla="*/ 1865582 w 11269336"/>
              <a:gd name="connsiteY228" fmla="*/ 2153738 h 2323145"/>
              <a:gd name="connsiteX229" fmla="*/ 1835210 w 11269336"/>
              <a:gd name="connsiteY229" fmla="*/ 2134244 h 2323145"/>
              <a:gd name="connsiteX230" fmla="*/ 1632661 w 11269336"/>
              <a:gd name="connsiteY230" fmla="*/ 2173882 h 2323145"/>
              <a:gd name="connsiteX231" fmla="*/ 1579590 w 11269336"/>
              <a:gd name="connsiteY231" fmla="*/ 2173680 h 2323145"/>
              <a:gd name="connsiteX232" fmla="*/ 1535601 w 11269336"/>
              <a:gd name="connsiteY232" fmla="*/ 2194590 h 2323145"/>
              <a:gd name="connsiteX233" fmla="*/ 1515594 w 11269336"/>
              <a:gd name="connsiteY233" fmla="*/ 2189622 h 2323145"/>
              <a:gd name="connsiteX234" fmla="*/ 1512113 w 11269336"/>
              <a:gd name="connsiteY234" fmla="*/ 2188534 h 2323145"/>
              <a:gd name="connsiteX235" fmla="*/ 1498838 w 11269336"/>
              <a:gd name="connsiteY235" fmla="*/ 2189213 h 2323145"/>
              <a:gd name="connsiteX236" fmla="*/ 1494279 w 11269336"/>
              <a:gd name="connsiteY236" fmla="*/ 2183112 h 2323145"/>
              <a:gd name="connsiteX237" fmla="*/ 1473714 w 11269336"/>
              <a:gd name="connsiteY237" fmla="*/ 2179625 h 2323145"/>
              <a:gd name="connsiteX238" fmla="*/ 1449503 w 11269336"/>
              <a:gd name="connsiteY238" fmla="*/ 2182633 h 2323145"/>
              <a:gd name="connsiteX239" fmla="*/ 1266687 w 11269336"/>
              <a:gd name="connsiteY239" fmla="*/ 2212688 h 2323145"/>
              <a:gd name="connsiteX240" fmla="*/ 1239614 w 11269336"/>
              <a:gd name="connsiteY240" fmla="*/ 2209727 h 2323145"/>
              <a:gd name="connsiteX241" fmla="*/ 1202436 w 11269336"/>
              <a:gd name="connsiteY241" fmla="*/ 2209817 h 2323145"/>
              <a:gd name="connsiteX242" fmla="*/ 1136097 w 11269336"/>
              <a:gd name="connsiteY242" fmla="*/ 2205112 h 2323145"/>
              <a:gd name="connsiteX243" fmla="*/ 988232 w 11269336"/>
              <a:gd name="connsiteY243" fmla="*/ 2235635 h 2323145"/>
              <a:gd name="connsiteX244" fmla="*/ 981959 w 11269336"/>
              <a:gd name="connsiteY244" fmla="*/ 2231607 h 2323145"/>
              <a:gd name="connsiteX245" fmla="*/ 938600 w 11269336"/>
              <a:gd name="connsiteY245" fmla="*/ 2238113 h 2323145"/>
              <a:gd name="connsiteX246" fmla="*/ 791788 w 11269336"/>
              <a:gd name="connsiteY246" fmla="*/ 2293224 h 2323145"/>
              <a:gd name="connsiteX247" fmla="*/ 706914 w 11269336"/>
              <a:gd name="connsiteY247" fmla="*/ 2305046 h 2323145"/>
              <a:gd name="connsiteX248" fmla="*/ 675971 w 11269336"/>
              <a:gd name="connsiteY248" fmla="*/ 2304030 h 2323145"/>
              <a:gd name="connsiteX249" fmla="*/ 624180 w 11269336"/>
              <a:gd name="connsiteY249" fmla="*/ 2302650 h 2323145"/>
              <a:gd name="connsiteX250" fmla="*/ 583453 w 11269336"/>
              <a:gd name="connsiteY250" fmla="*/ 2288788 h 2323145"/>
              <a:gd name="connsiteX251" fmla="*/ 540946 w 11269336"/>
              <a:gd name="connsiteY251" fmla="*/ 2292721 h 2323145"/>
              <a:gd name="connsiteX252" fmla="*/ 533680 w 11269336"/>
              <a:gd name="connsiteY252" fmla="*/ 2310233 h 2323145"/>
              <a:gd name="connsiteX253" fmla="*/ 487366 w 11269336"/>
              <a:gd name="connsiteY253" fmla="*/ 2309053 h 2323145"/>
              <a:gd name="connsiteX254" fmla="*/ 416820 w 11269336"/>
              <a:gd name="connsiteY254" fmla="*/ 2305443 h 2323145"/>
              <a:gd name="connsiteX255" fmla="*/ 376805 w 11269336"/>
              <a:gd name="connsiteY255" fmla="*/ 2307647 h 2323145"/>
              <a:gd name="connsiteX256" fmla="*/ 266777 w 11269336"/>
              <a:gd name="connsiteY256" fmla="*/ 2309012 h 2323145"/>
              <a:gd name="connsiteX257" fmla="*/ 156013 w 11269336"/>
              <a:gd name="connsiteY257" fmla="*/ 2306832 h 2323145"/>
              <a:gd name="connsiteX258" fmla="*/ 87258 w 11269336"/>
              <a:gd name="connsiteY258" fmla="*/ 2285511 h 2323145"/>
              <a:gd name="connsiteX259" fmla="*/ 23798 w 11269336"/>
              <a:gd name="connsiteY259" fmla="*/ 2281822 h 2323145"/>
              <a:gd name="connsiteX260" fmla="*/ 0 w 11269336"/>
              <a:gd name="connsiteY260" fmla="*/ 2285369 h 2323145"/>
              <a:gd name="connsiteX261" fmla="*/ 0 w 11269336"/>
              <a:gd name="connsiteY261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702453 w 11269336"/>
              <a:gd name="connsiteY141" fmla="*/ 2151586 h 2323145"/>
              <a:gd name="connsiteX142" fmla="*/ 4593061 w 11269336"/>
              <a:gd name="connsiteY142" fmla="*/ 2171597 h 2323145"/>
              <a:gd name="connsiteX143" fmla="*/ 4533444 w 11269336"/>
              <a:gd name="connsiteY143" fmla="*/ 2181200 h 2323145"/>
              <a:gd name="connsiteX144" fmla="*/ 4492832 w 11269336"/>
              <a:gd name="connsiteY144" fmla="*/ 2188033 h 2323145"/>
              <a:gd name="connsiteX145" fmla="*/ 4467257 w 11269336"/>
              <a:gd name="connsiteY145" fmla="*/ 2196121 h 2323145"/>
              <a:gd name="connsiteX146" fmla="*/ 4459937 w 11269336"/>
              <a:gd name="connsiteY146" fmla="*/ 2195182 h 2323145"/>
              <a:gd name="connsiteX147" fmla="*/ 4433312 w 11269336"/>
              <a:gd name="connsiteY147" fmla="*/ 2199004 h 2323145"/>
              <a:gd name="connsiteX148" fmla="*/ 4420601 w 11269336"/>
              <a:gd name="connsiteY148" fmla="*/ 2205158 h 2323145"/>
              <a:gd name="connsiteX149" fmla="*/ 4405765 w 11269336"/>
              <a:gd name="connsiteY149" fmla="*/ 2199902 h 2323145"/>
              <a:gd name="connsiteX150" fmla="*/ 4401354 w 11269336"/>
              <a:gd name="connsiteY150" fmla="*/ 2194745 h 2323145"/>
              <a:gd name="connsiteX151" fmla="*/ 4383151 w 11269336"/>
              <a:gd name="connsiteY151" fmla="*/ 2201140 h 2323145"/>
              <a:gd name="connsiteX152" fmla="*/ 4366646 w 11269336"/>
              <a:gd name="connsiteY152" fmla="*/ 2198564 h 2323145"/>
              <a:gd name="connsiteX153" fmla="*/ 4354009 w 11269336"/>
              <a:gd name="connsiteY153" fmla="*/ 2204984 h 2323145"/>
              <a:gd name="connsiteX154" fmla="*/ 4348284 w 11269336"/>
              <a:gd name="connsiteY154" fmla="*/ 2205270 h 2323145"/>
              <a:gd name="connsiteX155" fmla="*/ 4333906 w 11269336"/>
              <a:gd name="connsiteY155" fmla="*/ 2205251 h 2323145"/>
              <a:gd name="connsiteX156" fmla="*/ 4308819 w 11269336"/>
              <a:gd name="connsiteY156" fmla="*/ 2203822 h 2323145"/>
              <a:gd name="connsiteX157" fmla="*/ 4301210 w 11269336"/>
              <a:gd name="connsiteY157" fmla="*/ 2204456 h 2323145"/>
              <a:gd name="connsiteX158" fmla="*/ 4283095 w 11269336"/>
              <a:gd name="connsiteY158" fmla="*/ 2198177 h 2323145"/>
              <a:gd name="connsiteX159" fmla="*/ 4250119 w 11269336"/>
              <a:gd name="connsiteY159" fmla="*/ 2196342 h 2323145"/>
              <a:gd name="connsiteX160" fmla="*/ 4189203 w 11269336"/>
              <a:gd name="connsiteY160" fmla="*/ 2178994 h 2323145"/>
              <a:gd name="connsiteX161" fmla="*/ 4154035 w 11269336"/>
              <a:gd name="connsiteY161" fmla="*/ 2171950 h 2323145"/>
              <a:gd name="connsiteX162" fmla="*/ 4129569 w 11269336"/>
              <a:gd name="connsiteY162" fmla="*/ 2163850 h 2323145"/>
              <a:gd name="connsiteX163" fmla="*/ 4061250 w 11269336"/>
              <a:gd name="connsiteY163" fmla="*/ 2159236 h 2323145"/>
              <a:gd name="connsiteX164" fmla="*/ 3945480 w 11269336"/>
              <a:gd name="connsiteY164" fmla="*/ 2158279 h 2323145"/>
              <a:gd name="connsiteX165" fmla="*/ 3921468 w 11269336"/>
              <a:gd name="connsiteY165" fmla="*/ 2156588 h 2323145"/>
              <a:gd name="connsiteX166" fmla="*/ 3903348 w 11269336"/>
              <a:gd name="connsiteY166" fmla="*/ 2149220 h 2323145"/>
              <a:gd name="connsiteX167" fmla="*/ 3901342 w 11269336"/>
              <a:gd name="connsiteY167" fmla="*/ 2142355 h 2323145"/>
              <a:gd name="connsiteX168" fmla="*/ 3888539 w 11269336"/>
              <a:gd name="connsiteY168" fmla="*/ 2140476 h 2323145"/>
              <a:gd name="connsiteX169" fmla="*/ 3885662 w 11269336"/>
              <a:gd name="connsiteY169" fmla="*/ 2138740 h 2323145"/>
              <a:gd name="connsiteX170" fmla="*/ 3868627 w 11269336"/>
              <a:gd name="connsiteY170" fmla="*/ 2130023 h 2323145"/>
              <a:gd name="connsiteX171" fmla="*/ 3819177 w 11269336"/>
              <a:gd name="connsiteY171" fmla="*/ 2142111 h 2323145"/>
              <a:gd name="connsiteX172" fmla="*/ 3769100 w 11269336"/>
              <a:gd name="connsiteY172" fmla="*/ 2131731 h 2323145"/>
              <a:gd name="connsiteX173" fmla="*/ 3562752 w 11269336"/>
              <a:gd name="connsiteY173" fmla="*/ 2131785 h 2323145"/>
              <a:gd name="connsiteX174" fmla="*/ 3541402 w 11269336"/>
              <a:gd name="connsiteY174" fmla="*/ 2106821 h 2323145"/>
              <a:gd name="connsiteX175" fmla="*/ 3365341 w 11269336"/>
              <a:gd name="connsiteY175" fmla="*/ 2077638 h 2323145"/>
              <a:gd name="connsiteX176" fmla="*/ 3170922 w 11269336"/>
              <a:gd name="connsiteY176" fmla="*/ 2115957 h 2323145"/>
              <a:gd name="connsiteX177" fmla="*/ 3156256 w 11269336"/>
              <a:gd name="connsiteY177" fmla="*/ 2124773 h 2323145"/>
              <a:gd name="connsiteX178" fmla="*/ 3140298 w 11269336"/>
              <a:gd name="connsiteY178" fmla="*/ 2129182 h 2323145"/>
              <a:gd name="connsiteX179" fmla="*/ 3138514 w 11269336"/>
              <a:gd name="connsiteY179" fmla="*/ 2128069 h 2323145"/>
              <a:gd name="connsiteX180" fmla="*/ 3120467 w 11269336"/>
              <a:gd name="connsiteY180" fmla="*/ 2128281 h 2323145"/>
              <a:gd name="connsiteX181" fmla="*/ 3116175 w 11269336"/>
              <a:gd name="connsiteY181" fmla="*/ 2131633 h 2323145"/>
              <a:gd name="connsiteX182" fmla="*/ 3103685 w 11269336"/>
              <a:gd name="connsiteY182" fmla="*/ 2132814 h 2323145"/>
              <a:gd name="connsiteX183" fmla="*/ 3078794 w 11269336"/>
              <a:gd name="connsiteY183" fmla="*/ 2137935 h 2323145"/>
              <a:gd name="connsiteX184" fmla="*/ 3074407 w 11269336"/>
              <a:gd name="connsiteY184" fmla="*/ 2136274 h 2323145"/>
              <a:gd name="connsiteX185" fmla="*/ 3037285 w 11269336"/>
              <a:gd name="connsiteY185" fmla="*/ 2139919 h 2323145"/>
              <a:gd name="connsiteX186" fmla="*/ 3036901 w 11269336"/>
              <a:gd name="connsiteY186" fmla="*/ 2138726 h 2323145"/>
              <a:gd name="connsiteX187" fmla="*/ 3026996 w 11269336"/>
              <a:gd name="connsiteY187" fmla="*/ 2134322 h 2323145"/>
              <a:gd name="connsiteX188" fmla="*/ 3007772 w 11269336"/>
              <a:gd name="connsiteY188" fmla="*/ 2128742 h 2323145"/>
              <a:gd name="connsiteX189" fmla="*/ 2965030 w 11269336"/>
              <a:gd name="connsiteY189" fmla="*/ 2100494 h 2323145"/>
              <a:gd name="connsiteX190" fmla="*/ 2926342 w 11269336"/>
              <a:gd name="connsiteY190" fmla="*/ 2104155 h 2323145"/>
              <a:gd name="connsiteX191" fmla="*/ 2918608 w 11269336"/>
              <a:gd name="connsiteY191" fmla="*/ 2104215 h 2323145"/>
              <a:gd name="connsiteX192" fmla="*/ 2918475 w 11269336"/>
              <a:gd name="connsiteY192" fmla="*/ 2103937 h 2323145"/>
              <a:gd name="connsiteX193" fmla="*/ 2910360 w 11269336"/>
              <a:gd name="connsiteY193" fmla="*/ 2103444 h 2323145"/>
              <a:gd name="connsiteX194" fmla="*/ 2904507 w 11269336"/>
              <a:gd name="connsiteY194" fmla="*/ 2104326 h 2323145"/>
              <a:gd name="connsiteX195" fmla="*/ 2889503 w 11269336"/>
              <a:gd name="connsiteY195" fmla="*/ 2104443 h 2323145"/>
              <a:gd name="connsiteX196" fmla="*/ 2884480 w 11269336"/>
              <a:gd name="connsiteY196" fmla="*/ 2102626 h 2323145"/>
              <a:gd name="connsiteX197" fmla="*/ 2882689 w 11269336"/>
              <a:gd name="connsiteY197" fmla="*/ 2099228 h 2323145"/>
              <a:gd name="connsiteX198" fmla="*/ 2881291 w 11269336"/>
              <a:gd name="connsiteY198" fmla="*/ 2099618 h 2323145"/>
              <a:gd name="connsiteX199" fmla="*/ 2853979 w 11269336"/>
              <a:gd name="connsiteY199" fmla="*/ 2090388 h 2323145"/>
              <a:gd name="connsiteX200" fmla="*/ 2791790 w 11269336"/>
              <a:gd name="connsiteY200" fmla="*/ 2080332 h 2323145"/>
              <a:gd name="connsiteX201" fmla="*/ 2755844 w 11269336"/>
              <a:gd name="connsiteY201" fmla="*/ 2078874 h 2323145"/>
              <a:gd name="connsiteX202" fmla="*/ 2657742 w 11269336"/>
              <a:gd name="connsiteY202" fmla="*/ 2070179 h 2323145"/>
              <a:gd name="connsiteX203" fmla="*/ 2559549 w 11269336"/>
              <a:gd name="connsiteY203" fmla="*/ 2057873 h 2323145"/>
              <a:gd name="connsiteX204" fmla="*/ 2512054 w 11269336"/>
              <a:gd name="connsiteY204" fmla="*/ 2031671 h 2323145"/>
              <a:gd name="connsiteX205" fmla="*/ 2506437 w 11269336"/>
              <a:gd name="connsiteY205" fmla="*/ 2030918 h 2323145"/>
              <a:gd name="connsiteX206" fmla="*/ 2491752 w 11269336"/>
              <a:gd name="connsiteY206" fmla="*/ 2033906 h 2323145"/>
              <a:gd name="connsiteX207" fmla="*/ 2486338 w 11269336"/>
              <a:gd name="connsiteY207" fmla="*/ 2035862 h 2323145"/>
              <a:gd name="connsiteX208" fmla="*/ 2478186 w 11269336"/>
              <a:gd name="connsiteY208" fmla="*/ 2036953 h 2323145"/>
              <a:gd name="connsiteX209" fmla="*/ 2477950 w 11269336"/>
              <a:gd name="connsiteY209" fmla="*/ 2036715 h 2323145"/>
              <a:gd name="connsiteX210" fmla="*/ 2470381 w 11269336"/>
              <a:gd name="connsiteY210" fmla="*/ 2038256 h 2323145"/>
              <a:gd name="connsiteX211" fmla="*/ 2433781 w 11269336"/>
              <a:gd name="connsiteY211" fmla="*/ 2049140 h 2323145"/>
              <a:gd name="connsiteX212" fmla="*/ 2381172 w 11269336"/>
              <a:gd name="connsiteY212" fmla="*/ 2030645 h 2323145"/>
              <a:gd name="connsiteX213" fmla="*/ 2360198 w 11269336"/>
              <a:gd name="connsiteY213" fmla="*/ 2029059 h 2323145"/>
              <a:gd name="connsiteX214" fmla="*/ 2348815 w 11269336"/>
              <a:gd name="connsiteY214" fmla="*/ 2026798 h 2323145"/>
              <a:gd name="connsiteX215" fmla="*/ 2347988 w 11269336"/>
              <a:gd name="connsiteY215" fmla="*/ 2025745 h 2323145"/>
              <a:gd name="connsiteX216" fmla="*/ 2312920 w 11269336"/>
              <a:gd name="connsiteY216" fmla="*/ 2036311 h 2323145"/>
              <a:gd name="connsiteX217" fmla="*/ 2307986 w 11269336"/>
              <a:gd name="connsiteY217" fmla="*/ 2035583 h 2323145"/>
              <a:gd name="connsiteX218" fmla="*/ 2285481 w 11269336"/>
              <a:gd name="connsiteY218" fmla="*/ 2045197 h 2323145"/>
              <a:gd name="connsiteX219" fmla="*/ 2273666 w 11269336"/>
              <a:gd name="connsiteY219" fmla="*/ 2048710 h 2323145"/>
              <a:gd name="connsiteX220" fmla="*/ 2270719 w 11269336"/>
              <a:gd name="connsiteY220" fmla="*/ 2052702 h 2323145"/>
              <a:gd name="connsiteX221" fmla="*/ 2253080 w 11269336"/>
              <a:gd name="connsiteY221" fmla="*/ 2056363 h 2323145"/>
              <a:gd name="connsiteX222" fmla="*/ 2250906 w 11269336"/>
              <a:gd name="connsiteY222" fmla="*/ 2055654 h 2323145"/>
              <a:gd name="connsiteX223" fmla="*/ 2236905 w 11269336"/>
              <a:gd name="connsiteY223" fmla="*/ 2062882 h 2323145"/>
              <a:gd name="connsiteX224" fmla="*/ 2225830 w 11269336"/>
              <a:gd name="connsiteY224" fmla="*/ 2074027 h 2323145"/>
              <a:gd name="connsiteX225" fmla="*/ 2073776 w 11269336"/>
              <a:gd name="connsiteY225" fmla="*/ 2089244 h 2323145"/>
              <a:gd name="connsiteX226" fmla="*/ 1948256 w 11269336"/>
              <a:gd name="connsiteY226" fmla="*/ 2146616 h 2323145"/>
              <a:gd name="connsiteX227" fmla="*/ 1865582 w 11269336"/>
              <a:gd name="connsiteY227" fmla="*/ 2153738 h 2323145"/>
              <a:gd name="connsiteX228" fmla="*/ 1835210 w 11269336"/>
              <a:gd name="connsiteY228" fmla="*/ 2134244 h 2323145"/>
              <a:gd name="connsiteX229" fmla="*/ 1632661 w 11269336"/>
              <a:gd name="connsiteY229" fmla="*/ 2173882 h 2323145"/>
              <a:gd name="connsiteX230" fmla="*/ 1579590 w 11269336"/>
              <a:gd name="connsiteY230" fmla="*/ 2173680 h 2323145"/>
              <a:gd name="connsiteX231" fmla="*/ 1535601 w 11269336"/>
              <a:gd name="connsiteY231" fmla="*/ 2194590 h 2323145"/>
              <a:gd name="connsiteX232" fmla="*/ 1515594 w 11269336"/>
              <a:gd name="connsiteY232" fmla="*/ 2189622 h 2323145"/>
              <a:gd name="connsiteX233" fmla="*/ 1512113 w 11269336"/>
              <a:gd name="connsiteY233" fmla="*/ 2188534 h 2323145"/>
              <a:gd name="connsiteX234" fmla="*/ 1498838 w 11269336"/>
              <a:gd name="connsiteY234" fmla="*/ 2189213 h 2323145"/>
              <a:gd name="connsiteX235" fmla="*/ 1494279 w 11269336"/>
              <a:gd name="connsiteY235" fmla="*/ 2183112 h 2323145"/>
              <a:gd name="connsiteX236" fmla="*/ 1473714 w 11269336"/>
              <a:gd name="connsiteY236" fmla="*/ 2179625 h 2323145"/>
              <a:gd name="connsiteX237" fmla="*/ 1449503 w 11269336"/>
              <a:gd name="connsiteY237" fmla="*/ 2182633 h 2323145"/>
              <a:gd name="connsiteX238" fmla="*/ 1266687 w 11269336"/>
              <a:gd name="connsiteY238" fmla="*/ 2212688 h 2323145"/>
              <a:gd name="connsiteX239" fmla="*/ 1239614 w 11269336"/>
              <a:gd name="connsiteY239" fmla="*/ 2209727 h 2323145"/>
              <a:gd name="connsiteX240" fmla="*/ 1202436 w 11269336"/>
              <a:gd name="connsiteY240" fmla="*/ 2209817 h 2323145"/>
              <a:gd name="connsiteX241" fmla="*/ 1136097 w 11269336"/>
              <a:gd name="connsiteY241" fmla="*/ 2205112 h 2323145"/>
              <a:gd name="connsiteX242" fmla="*/ 988232 w 11269336"/>
              <a:gd name="connsiteY242" fmla="*/ 2235635 h 2323145"/>
              <a:gd name="connsiteX243" fmla="*/ 981959 w 11269336"/>
              <a:gd name="connsiteY243" fmla="*/ 2231607 h 2323145"/>
              <a:gd name="connsiteX244" fmla="*/ 938600 w 11269336"/>
              <a:gd name="connsiteY244" fmla="*/ 2238113 h 2323145"/>
              <a:gd name="connsiteX245" fmla="*/ 791788 w 11269336"/>
              <a:gd name="connsiteY245" fmla="*/ 2293224 h 2323145"/>
              <a:gd name="connsiteX246" fmla="*/ 706914 w 11269336"/>
              <a:gd name="connsiteY246" fmla="*/ 2305046 h 2323145"/>
              <a:gd name="connsiteX247" fmla="*/ 675971 w 11269336"/>
              <a:gd name="connsiteY247" fmla="*/ 2304030 h 2323145"/>
              <a:gd name="connsiteX248" fmla="*/ 624180 w 11269336"/>
              <a:gd name="connsiteY248" fmla="*/ 2302650 h 2323145"/>
              <a:gd name="connsiteX249" fmla="*/ 583453 w 11269336"/>
              <a:gd name="connsiteY249" fmla="*/ 2288788 h 2323145"/>
              <a:gd name="connsiteX250" fmla="*/ 540946 w 11269336"/>
              <a:gd name="connsiteY250" fmla="*/ 2292721 h 2323145"/>
              <a:gd name="connsiteX251" fmla="*/ 533680 w 11269336"/>
              <a:gd name="connsiteY251" fmla="*/ 2310233 h 2323145"/>
              <a:gd name="connsiteX252" fmla="*/ 487366 w 11269336"/>
              <a:gd name="connsiteY252" fmla="*/ 2309053 h 2323145"/>
              <a:gd name="connsiteX253" fmla="*/ 416820 w 11269336"/>
              <a:gd name="connsiteY253" fmla="*/ 2305443 h 2323145"/>
              <a:gd name="connsiteX254" fmla="*/ 376805 w 11269336"/>
              <a:gd name="connsiteY254" fmla="*/ 2307647 h 2323145"/>
              <a:gd name="connsiteX255" fmla="*/ 266777 w 11269336"/>
              <a:gd name="connsiteY255" fmla="*/ 2309012 h 2323145"/>
              <a:gd name="connsiteX256" fmla="*/ 156013 w 11269336"/>
              <a:gd name="connsiteY256" fmla="*/ 2306832 h 2323145"/>
              <a:gd name="connsiteX257" fmla="*/ 87258 w 11269336"/>
              <a:gd name="connsiteY257" fmla="*/ 2285511 h 2323145"/>
              <a:gd name="connsiteX258" fmla="*/ 23798 w 11269336"/>
              <a:gd name="connsiteY258" fmla="*/ 2281822 h 2323145"/>
              <a:gd name="connsiteX259" fmla="*/ 0 w 11269336"/>
              <a:gd name="connsiteY259" fmla="*/ 2285369 h 2323145"/>
              <a:gd name="connsiteX260" fmla="*/ 0 w 11269336"/>
              <a:gd name="connsiteY260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807902 w 11269336"/>
              <a:gd name="connsiteY135" fmla="*/ 2138894 h 2323145"/>
              <a:gd name="connsiteX136" fmla="*/ 4765388 w 11269336"/>
              <a:gd name="connsiteY136" fmla="*/ 2162525 h 2323145"/>
              <a:gd name="connsiteX137" fmla="*/ 4745033 w 11269336"/>
              <a:gd name="connsiteY137" fmla="*/ 2158859 h 2323145"/>
              <a:gd name="connsiteX138" fmla="*/ 4741475 w 11269336"/>
              <a:gd name="connsiteY138" fmla="*/ 2157998 h 2323145"/>
              <a:gd name="connsiteX139" fmla="*/ 4728247 w 11269336"/>
              <a:gd name="connsiteY139" fmla="*/ 2159526 h 2323145"/>
              <a:gd name="connsiteX140" fmla="*/ 4723263 w 11269336"/>
              <a:gd name="connsiteY140" fmla="*/ 2153742 h 2323145"/>
              <a:gd name="connsiteX141" fmla="*/ 4593061 w 11269336"/>
              <a:gd name="connsiteY141" fmla="*/ 2171597 h 2323145"/>
              <a:gd name="connsiteX142" fmla="*/ 4533444 w 11269336"/>
              <a:gd name="connsiteY142" fmla="*/ 2181200 h 2323145"/>
              <a:gd name="connsiteX143" fmla="*/ 4492832 w 11269336"/>
              <a:gd name="connsiteY143" fmla="*/ 2188033 h 2323145"/>
              <a:gd name="connsiteX144" fmla="*/ 4467257 w 11269336"/>
              <a:gd name="connsiteY144" fmla="*/ 2196121 h 2323145"/>
              <a:gd name="connsiteX145" fmla="*/ 4459937 w 11269336"/>
              <a:gd name="connsiteY145" fmla="*/ 2195182 h 2323145"/>
              <a:gd name="connsiteX146" fmla="*/ 4433312 w 11269336"/>
              <a:gd name="connsiteY146" fmla="*/ 2199004 h 2323145"/>
              <a:gd name="connsiteX147" fmla="*/ 4420601 w 11269336"/>
              <a:gd name="connsiteY147" fmla="*/ 2205158 h 2323145"/>
              <a:gd name="connsiteX148" fmla="*/ 4405765 w 11269336"/>
              <a:gd name="connsiteY148" fmla="*/ 2199902 h 2323145"/>
              <a:gd name="connsiteX149" fmla="*/ 4401354 w 11269336"/>
              <a:gd name="connsiteY149" fmla="*/ 2194745 h 2323145"/>
              <a:gd name="connsiteX150" fmla="*/ 4383151 w 11269336"/>
              <a:gd name="connsiteY150" fmla="*/ 2201140 h 2323145"/>
              <a:gd name="connsiteX151" fmla="*/ 4366646 w 11269336"/>
              <a:gd name="connsiteY151" fmla="*/ 2198564 h 2323145"/>
              <a:gd name="connsiteX152" fmla="*/ 4354009 w 11269336"/>
              <a:gd name="connsiteY152" fmla="*/ 2204984 h 2323145"/>
              <a:gd name="connsiteX153" fmla="*/ 4348284 w 11269336"/>
              <a:gd name="connsiteY153" fmla="*/ 2205270 h 2323145"/>
              <a:gd name="connsiteX154" fmla="*/ 4333906 w 11269336"/>
              <a:gd name="connsiteY154" fmla="*/ 2205251 h 2323145"/>
              <a:gd name="connsiteX155" fmla="*/ 4308819 w 11269336"/>
              <a:gd name="connsiteY155" fmla="*/ 2203822 h 2323145"/>
              <a:gd name="connsiteX156" fmla="*/ 4301210 w 11269336"/>
              <a:gd name="connsiteY156" fmla="*/ 2204456 h 2323145"/>
              <a:gd name="connsiteX157" fmla="*/ 4283095 w 11269336"/>
              <a:gd name="connsiteY157" fmla="*/ 2198177 h 2323145"/>
              <a:gd name="connsiteX158" fmla="*/ 4250119 w 11269336"/>
              <a:gd name="connsiteY158" fmla="*/ 2196342 h 2323145"/>
              <a:gd name="connsiteX159" fmla="*/ 4189203 w 11269336"/>
              <a:gd name="connsiteY159" fmla="*/ 2178994 h 2323145"/>
              <a:gd name="connsiteX160" fmla="*/ 4154035 w 11269336"/>
              <a:gd name="connsiteY160" fmla="*/ 2171950 h 2323145"/>
              <a:gd name="connsiteX161" fmla="*/ 4129569 w 11269336"/>
              <a:gd name="connsiteY161" fmla="*/ 2163850 h 2323145"/>
              <a:gd name="connsiteX162" fmla="*/ 4061250 w 11269336"/>
              <a:gd name="connsiteY162" fmla="*/ 2159236 h 2323145"/>
              <a:gd name="connsiteX163" fmla="*/ 3945480 w 11269336"/>
              <a:gd name="connsiteY163" fmla="*/ 2158279 h 2323145"/>
              <a:gd name="connsiteX164" fmla="*/ 3921468 w 11269336"/>
              <a:gd name="connsiteY164" fmla="*/ 2156588 h 2323145"/>
              <a:gd name="connsiteX165" fmla="*/ 3903348 w 11269336"/>
              <a:gd name="connsiteY165" fmla="*/ 2149220 h 2323145"/>
              <a:gd name="connsiteX166" fmla="*/ 3901342 w 11269336"/>
              <a:gd name="connsiteY166" fmla="*/ 2142355 h 2323145"/>
              <a:gd name="connsiteX167" fmla="*/ 3888539 w 11269336"/>
              <a:gd name="connsiteY167" fmla="*/ 2140476 h 2323145"/>
              <a:gd name="connsiteX168" fmla="*/ 3885662 w 11269336"/>
              <a:gd name="connsiteY168" fmla="*/ 2138740 h 2323145"/>
              <a:gd name="connsiteX169" fmla="*/ 3868627 w 11269336"/>
              <a:gd name="connsiteY169" fmla="*/ 2130023 h 2323145"/>
              <a:gd name="connsiteX170" fmla="*/ 3819177 w 11269336"/>
              <a:gd name="connsiteY170" fmla="*/ 2142111 h 2323145"/>
              <a:gd name="connsiteX171" fmla="*/ 3769100 w 11269336"/>
              <a:gd name="connsiteY171" fmla="*/ 2131731 h 2323145"/>
              <a:gd name="connsiteX172" fmla="*/ 3562752 w 11269336"/>
              <a:gd name="connsiteY172" fmla="*/ 2131785 h 2323145"/>
              <a:gd name="connsiteX173" fmla="*/ 3541402 w 11269336"/>
              <a:gd name="connsiteY173" fmla="*/ 2106821 h 2323145"/>
              <a:gd name="connsiteX174" fmla="*/ 3365341 w 11269336"/>
              <a:gd name="connsiteY174" fmla="*/ 2077638 h 2323145"/>
              <a:gd name="connsiteX175" fmla="*/ 3170922 w 11269336"/>
              <a:gd name="connsiteY175" fmla="*/ 2115957 h 2323145"/>
              <a:gd name="connsiteX176" fmla="*/ 3156256 w 11269336"/>
              <a:gd name="connsiteY176" fmla="*/ 2124773 h 2323145"/>
              <a:gd name="connsiteX177" fmla="*/ 3140298 w 11269336"/>
              <a:gd name="connsiteY177" fmla="*/ 2129182 h 2323145"/>
              <a:gd name="connsiteX178" fmla="*/ 3138514 w 11269336"/>
              <a:gd name="connsiteY178" fmla="*/ 2128069 h 2323145"/>
              <a:gd name="connsiteX179" fmla="*/ 3120467 w 11269336"/>
              <a:gd name="connsiteY179" fmla="*/ 2128281 h 2323145"/>
              <a:gd name="connsiteX180" fmla="*/ 3116175 w 11269336"/>
              <a:gd name="connsiteY180" fmla="*/ 2131633 h 2323145"/>
              <a:gd name="connsiteX181" fmla="*/ 3103685 w 11269336"/>
              <a:gd name="connsiteY181" fmla="*/ 2132814 h 2323145"/>
              <a:gd name="connsiteX182" fmla="*/ 3078794 w 11269336"/>
              <a:gd name="connsiteY182" fmla="*/ 2137935 h 2323145"/>
              <a:gd name="connsiteX183" fmla="*/ 3074407 w 11269336"/>
              <a:gd name="connsiteY183" fmla="*/ 2136274 h 2323145"/>
              <a:gd name="connsiteX184" fmla="*/ 3037285 w 11269336"/>
              <a:gd name="connsiteY184" fmla="*/ 2139919 h 2323145"/>
              <a:gd name="connsiteX185" fmla="*/ 3036901 w 11269336"/>
              <a:gd name="connsiteY185" fmla="*/ 2138726 h 2323145"/>
              <a:gd name="connsiteX186" fmla="*/ 3026996 w 11269336"/>
              <a:gd name="connsiteY186" fmla="*/ 2134322 h 2323145"/>
              <a:gd name="connsiteX187" fmla="*/ 3007772 w 11269336"/>
              <a:gd name="connsiteY187" fmla="*/ 2128742 h 2323145"/>
              <a:gd name="connsiteX188" fmla="*/ 2965030 w 11269336"/>
              <a:gd name="connsiteY188" fmla="*/ 2100494 h 2323145"/>
              <a:gd name="connsiteX189" fmla="*/ 2926342 w 11269336"/>
              <a:gd name="connsiteY189" fmla="*/ 2104155 h 2323145"/>
              <a:gd name="connsiteX190" fmla="*/ 2918608 w 11269336"/>
              <a:gd name="connsiteY190" fmla="*/ 2104215 h 2323145"/>
              <a:gd name="connsiteX191" fmla="*/ 2918475 w 11269336"/>
              <a:gd name="connsiteY191" fmla="*/ 2103937 h 2323145"/>
              <a:gd name="connsiteX192" fmla="*/ 2910360 w 11269336"/>
              <a:gd name="connsiteY192" fmla="*/ 2103444 h 2323145"/>
              <a:gd name="connsiteX193" fmla="*/ 2904507 w 11269336"/>
              <a:gd name="connsiteY193" fmla="*/ 2104326 h 2323145"/>
              <a:gd name="connsiteX194" fmla="*/ 2889503 w 11269336"/>
              <a:gd name="connsiteY194" fmla="*/ 2104443 h 2323145"/>
              <a:gd name="connsiteX195" fmla="*/ 2884480 w 11269336"/>
              <a:gd name="connsiteY195" fmla="*/ 2102626 h 2323145"/>
              <a:gd name="connsiteX196" fmla="*/ 2882689 w 11269336"/>
              <a:gd name="connsiteY196" fmla="*/ 2099228 h 2323145"/>
              <a:gd name="connsiteX197" fmla="*/ 2881291 w 11269336"/>
              <a:gd name="connsiteY197" fmla="*/ 2099618 h 2323145"/>
              <a:gd name="connsiteX198" fmla="*/ 2853979 w 11269336"/>
              <a:gd name="connsiteY198" fmla="*/ 2090388 h 2323145"/>
              <a:gd name="connsiteX199" fmla="*/ 2791790 w 11269336"/>
              <a:gd name="connsiteY199" fmla="*/ 2080332 h 2323145"/>
              <a:gd name="connsiteX200" fmla="*/ 2755844 w 11269336"/>
              <a:gd name="connsiteY200" fmla="*/ 2078874 h 2323145"/>
              <a:gd name="connsiteX201" fmla="*/ 2657742 w 11269336"/>
              <a:gd name="connsiteY201" fmla="*/ 2070179 h 2323145"/>
              <a:gd name="connsiteX202" fmla="*/ 2559549 w 11269336"/>
              <a:gd name="connsiteY202" fmla="*/ 2057873 h 2323145"/>
              <a:gd name="connsiteX203" fmla="*/ 2512054 w 11269336"/>
              <a:gd name="connsiteY203" fmla="*/ 2031671 h 2323145"/>
              <a:gd name="connsiteX204" fmla="*/ 2506437 w 11269336"/>
              <a:gd name="connsiteY204" fmla="*/ 2030918 h 2323145"/>
              <a:gd name="connsiteX205" fmla="*/ 2491752 w 11269336"/>
              <a:gd name="connsiteY205" fmla="*/ 2033906 h 2323145"/>
              <a:gd name="connsiteX206" fmla="*/ 2486338 w 11269336"/>
              <a:gd name="connsiteY206" fmla="*/ 2035862 h 2323145"/>
              <a:gd name="connsiteX207" fmla="*/ 2478186 w 11269336"/>
              <a:gd name="connsiteY207" fmla="*/ 2036953 h 2323145"/>
              <a:gd name="connsiteX208" fmla="*/ 2477950 w 11269336"/>
              <a:gd name="connsiteY208" fmla="*/ 2036715 h 2323145"/>
              <a:gd name="connsiteX209" fmla="*/ 2470381 w 11269336"/>
              <a:gd name="connsiteY209" fmla="*/ 2038256 h 2323145"/>
              <a:gd name="connsiteX210" fmla="*/ 2433781 w 11269336"/>
              <a:gd name="connsiteY210" fmla="*/ 2049140 h 2323145"/>
              <a:gd name="connsiteX211" fmla="*/ 2381172 w 11269336"/>
              <a:gd name="connsiteY211" fmla="*/ 2030645 h 2323145"/>
              <a:gd name="connsiteX212" fmla="*/ 2360198 w 11269336"/>
              <a:gd name="connsiteY212" fmla="*/ 2029059 h 2323145"/>
              <a:gd name="connsiteX213" fmla="*/ 2348815 w 11269336"/>
              <a:gd name="connsiteY213" fmla="*/ 2026798 h 2323145"/>
              <a:gd name="connsiteX214" fmla="*/ 2347988 w 11269336"/>
              <a:gd name="connsiteY214" fmla="*/ 2025745 h 2323145"/>
              <a:gd name="connsiteX215" fmla="*/ 2312920 w 11269336"/>
              <a:gd name="connsiteY215" fmla="*/ 2036311 h 2323145"/>
              <a:gd name="connsiteX216" fmla="*/ 2307986 w 11269336"/>
              <a:gd name="connsiteY216" fmla="*/ 2035583 h 2323145"/>
              <a:gd name="connsiteX217" fmla="*/ 2285481 w 11269336"/>
              <a:gd name="connsiteY217" fmla="*/ 2045197 h 2323145"/>
              <a:gd name="connsiteX218" fmla="*/ 2273666 w 11269336"/>
              <a:gd name="connsiteY218" fmla="*/ 2048710 h 2323145"/>
              <a:gd name="connsiteX219" fmla="*/ 2270719 w 11269336"/>
              <a:gd name="connsiteY219" fmla="*/ 2052702 h 2323145"/>
              <a:gd name="connsiteX220" fmla="*/ 2253080 w 11269336"/>
              <a:gd name="connsiteY220" fmla="*/ 2056363 h 2323145"/>
              <a:gd name="connsiteX221" fmla="*/ 2250906 w 11269336"/>
              <a:gd name="connsiteY221" fmla="*/ 2055654 h 2323145"/>
              <a:gd name="connsiteX222" fmla="*/ 2236905 w 11269336"/>
              <a:gd name="connsiteY222" fmla="*/ 2062882 h 2323145"/>
              <a:gd name="connsiteX223" fmla="*/ 2225830 w 11269336"/>
              <a:gd name="connsiteY223" fmla="*/ 2074027 h 2323145"/>
              <a:gd name="connsiteX224" fmla="*/ 2073776 w 11269336"/>
              <a:gd name="connsiteY224" fmla="*/ 2089244 h 2323145"/>
              <a:gd name="connsiteX225" fmla="*/ 1948256 w 11269336"/>
              <a:gd name="connsiteY225" fmla="*/ 2146616 h 2323145"/>
              <a:gd name="connsiteX226" fmla="*/ 1865582 w 11269336"/>
              <a:gd name="connsiteY226" fmla="*/ 2153738 h 2323145"/>
              <a:gd name="connsiteX227" fmla="*/ 1835210 w 11269336"/>
              <a:gd name="connsiteY227" fmla="*/ 2134244 h 2323145"/>
              <a:gd name="connsiteX228" fmla="*/ 1632661 w 11269336"/>
              <a:gd name="connsiteY228" fmla="*/ 2173882 h 2323145"/>
              <a:gd name="connsiteX229" fmla="*/ 1579590 w 11269336"/>
              <a:gd name="connsiteY229" fmla="*/ 2173680 h 2323145"/>
              <a:gd name="connsiteX230" fmla="*/ 1535601 w 11269336"/>
              <a:gd name="connsiteY230" fmla="*/ 2194590 h 2323145"/>
              <a:gd name="connsiteX231" fmla="*/ 1515594 w 11269336"/>
              <a:gd name="connsiteY231" fmla="*/ 2189622 h 2323145"/>
              <a:gd name="connsiteX232" fmla="*/ 1512113 w 11269336"/>
              <a:gd name="connsiteY232" fmla="*/ 2188534 h 2323145"/>
              <a:gd name="connsiteX233" fmla="*/ 1498838 w 11269336"/>
              <a:gd name="connsiteY233" fmla="*/ 2189213 h 2323145"/>
              <a:gd name="connsiteX234" fmla="*/ 1494279 w 11269336"/>
              <a:gd name="connsiteY234" fmla="*/ 2183112 h 2323145"/>
              <a:gd name="connsiteX235" fmla="*/ 1473714 w 11269336"/>
              <a:gd name="connsiteY235" fmla="*/ 2179625 h 2323145"/>
              <a:gd name="connsiteX236" fmla="*/ 1449503 w 11269336"/>
              <a:gd name="connsiteY236" fmla="*/ 2182633 h 2323145"/>
              <a:gd name="connsiteX237" fmla="*/ 1266687 w 11269336"/>
              <a:gd name="connsiteY237" fmla="*/ 2212688 h 2323145"/>
              <a:gd name="connsiteX238" fmla="*/ 1239614 w 11269336"/>
              <a:gd name="connsiteY238" fmla="*/ 2209727 h 2323145"/>
              <a:gd name="connsiteX239" fmla="*/ 1202436 w 11269336"/>
              <a:gd name="connsiteY239" fmla="*/ 2209817 h 2323145"/>
              <a:gd name="connsiteX240" fmla="*/ 1136097 w 11269336"/>
              <a:gd name="connsiteY240" fmla="*/ 2205112 h 2323145"/>
              <a:gd name="connsiteX241" fmla="*/ 988232 w 11269336"/>
              <a:gd name="connsiteY241" fmla="*/ 2235635 h 2323145"/>
              <a:gd name="connsiteX242" fmla="*/ 981959 w 11269336"/>
              <a:gd name="connsiteY242" fmla="*/ 2231607 h 2323145"/>
              <a:gd name="connsiteX243" fmla="*/ 938600 w 11269336"/>
              <a:gd name="connsiteY243" fmla="*/ 2238113 h 2323145"/>
              <a:gd name="connsiteX244" fmla="*/ 791788 w 11269336"/>
              <a:gd name="connsiteY244" fmla="*/ 2293224 h 2323145"/>
              <a:gd name="connsiteX245" fmla="*/ 706914 w 11269336"/>
              <a:gd name="connsiteY245" fmla="*/ 2305046 h 2323145"/>
              <a:gd name="connsiteX246" fmla="*/ 675971 w 11269336"/>
              <a:gd name="connsiteY246" fmla="*/ 2304030 h 2323145"/>
              <a:gd name="connsiteX247" fmla="*/ 624180 w 11269336"/>
              <a:gd name="connsiteY247" fmla="*/ 2302650 h 2323145"/>
              <a:gd name="connsiteX248" fmla="*/ 583453 w 11269336"/>
              <a:gd name="connsiteY248" fmla="*/ 2288788 h 2323145"/>
              <a:gd name="connsiteX249" fmla="*/ 540946 w 11269336"/>
              <a:gd name="connsiteY249" fmla="*/ 2292721 h 2323145"/>
              <a:gd name="connsiteX250" fmla="*/ 533680 w 11269336"/>
              <a:gd name="connsiteY250" fmla="*/ 2310233 h 2323145"/>
              <a:gd name="connsiteX251" fmla="*/ 487366 w 11269336"/>
              <a:gd name="connsiteY251" fmla="*/ 2309053 h 2323145"/>
              <a:gd name="connsiteX252" fmla="*/ 416820 w 11269336"/>
              <a:gd name="connsiteY252" fmla="*/ 2305443 h 2323145"/>
              <a:gd name="connsiteX253" fmla="*/ 376805 w 11269336"/>
              <a:gd name="connsiteY253" fmla="*/ 2307647 h 2323145"/>
              <a:gd name="connsiteX254" fmla="*/ 266777 w 11269336"/>
              <a:gd name="connsiteY254" fmla="*/ 2309012 h 2323145"/>
              <a:gd name="connsiteX255" fmla="*/ 156013 w 11269336"/>
              <a:gd name="connsiteY255" fmla="*/ 2306832 h 2323145"/>
              <a:gd name="connsiteX256" fmla="*/ 87258 w 11269336"/>
              <a:gd name="connsiteY256" fmla="*/ 2285511 h 2323145"/>
              <a:gd name="connsiteX257" fmla="*/ 23798 w 11269336"/>
              <a:gd name="connsiteY257" fmla="*/ 2281822 h 2323145"/>
              <a:gd name="connsiteX258" fmla="*/ 0 w 11269336"/>
              <a:gd name="connsiteY258" fmla="*/ 2285369 h 2323145"/>
              <a:gd name="connsiteX259" fmla="*/ 0 w 11269336"/>
              <a:gd name="connsiteY259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20601 w 11269336"/>
              <a:gd name="connsiteY146" fmla="*/ 2205158 h 2323145"/>
              <a:gd name="connsiteX147" fmla="*/ 4405765 w 11269336"/>
              <a:gd name="connsiteY147" fmla="*/ 2199902 h 2323145"/>
              <a:gd name="connsiteX148" fmla="*/ 4401354 w 11269336"/>
              <a:gd name="connsiteY148" fmla="*/ 2194745 h 2323145"/>
              <a:gd name="connsiteX149" fmla="*/ 4383151 w 11269336"/>
              <a:gd name="connsiteY149" fmla="*/ 2201140 h 2323145"/>
              <a:gd name="connsiteX150" fmla="*/ 4366646 w 11269336"/>
              <a:gd name="connsiteY150" fmla="*/ 2198564 h 2323145"/>
              <a:gd name="connsiteX151" fmla="*/ 4354009 w 11269336"/>
              <a:gd name="connsiteY151" fmla="*/ 2204984 h 2323145"/>
              <a:gd name="connsiteX152" fmla="*/ 4348284 w 11269336"/>
              <a:gd name="connsiteY152" fmla="*/ 2205270 h 2323145"/>
              <a:gd name="connsiteX153" fmla="*/ 4333906 w 11269336"/>
              <a:gd name="connsiteY153" fmla="*/ 2205251 h 2323145"/>
              <a:gd name="connsiteX154" fmla="*/ 4308819 w 11269336"/>
              <a:gd name="connsiteY154" fmla="*/ 2203822 h 2323145"/>
              <a:gd name="connsiteX155" fmla="*/ 4301210 w 11269336"/>
              <a:gd name="connsiteY155" fmla="*/ 2204456 h 2323145"/>
              <a:gd name="connsiteX156" fmla="*/ 4283095 w 11269336"/>
              <a:gd name="connsiteY156" fmla="*/ 2198177 h 2323145"/>
              <a:gd name="connsiteX157" fmla="*/ 4250119 w 11269336"/>
              <a:gd name="connsiteY157" fmla="*/ 2196342 h 2323145"/>
              <a:gd name="connsiteX158" fmla="*/ 4189203 w 11269336"/>
              <a:gd name="connsiteY158" fmla="*/ 2178994 h 2323145"/>
              <a:gd name="connsiteX159" fmla="*/ 4154035 w 11269336"/>
              <a:gd name="connsiteY159" fmla="*/ 2171950 h 2323145"/>
              <a:gd name="connsiteX160" fmla="*/ 4129569 w 11269336"/>
              <a:gd name="connsiteY160" fmla="*/ 2163850 h 2323145"/>
              <a:gd name="connsiteX161" fmla="*/ 4061250 w 11269336"/>
              <a:gd name="connsiteY161" fmla="*/ 2159236 h 2323145"/>
              <a:gd name="connsiteX162" fmla="*/ 3945480 w 11269336"/>
              <a:gd name="connsiteY162" fmla="*/ 2158279 h 2323145"/>
              <a:gd name="connsiteX163" fmla="*/ 3921468 w 11269336"/>
              <a:gd name="connsiteY163" fmla="*/ 2156588 h 2323145"/>
              <a:gd name="connsiteX164" fmla="*/ 3903348 w 11269336"/>
              <a:gd name="connsiteY164" fmla="*/ 2149220 h 2323145"/>
              <a:gd name="connsiteX165" fmla="*/ 3901342 w 11269336"/>
              <a:gd name="connsiteY165" fmla="*/ 2142355 h 2323145"/>
              <a:gd name="connsiteX166" fmla="*/ 3888539 w 11269336"/>
              <a:gd name="connsiteY166" fmla="*/ 2140476 h 2323145"/>
              <a:gd name="connsiteX167" fmla="*/ 3885662 w 11269336"/>
              <a:gd name="connsiteY167" fmla="*/ 2138740 h 2323145"/>
              <a:gd name="connsiteX168" fmla="*/ 3868627 w 11269336"/>
              <a:gd name="connsiteY168" fmla="*/ 2130023 h 2323145"/>
              <a:gd name="connsiteX169" fmla="*/ 3819177 w 11269336"/>
              <a:gd name="connsiteY169" fmla="*/ 2142111 h 2323145"/>
              <a:gd name="connsiteX170" fmla="*/ 3769100 w 11269336"/>
              <a:gd name="connsiteY170" fmla="*/ 2131731 h 2323145"/>
              <a:gd name="connsiteX171" fmla="*/ 3562752 w 11269336"/>
              <a:gd name="connsiteY171" fmla="*/ 2131785 h 2323145"/>
              <a:gd name="connsiteX172" fmla="*/ 3541402 w 11269336"/>
              <a:gd name="connsiteY172" fmla="*/ 2106821 h 2323145"/>
              <a:gd name="connsiteX173" fmla="*/ 3365341 w 11269336"/>
              <a:gd name="connsiteY173" fmla="*/ 2077638 h 2323145"/>
              <a:gd name="connsiteX174" fmla="*/ 3170922 w 11269336"/>
              <a:gd name="connsiteY174" fmla="*/ 2115957 h 2323145"/>
              <a:gd name="connsiteX175" fmla="*/ 3156256 w 11269336"/>
              <a:gd name="connsiteY175" fmla="*/ 2124773 h 2323145"/>
              <a:gd name="connsiteX176" fmla="*/ 3140298 w 11269336"/>
              <a:gd name="connsiteY176" fmla="*/ 2129182 h 2323145"/>
              <a:gd name="connsiteX177" fmla="*/ 3138514 w 11269336"/>
              <a:gd name="connsiteY177" fmla="*/ 2128069 h 2323145"/>
              <a:gd name="connsiteX178" fmla="*/ 3120467 w 11269336"/>
              <a:gd name="connsiteY178" fmla="*/ 2128281 h 2323145"/>
              <a:gd name="connsiteX179" fmla="*/ 3116175 w 11269336"/>
              <a:gd name="connsiteY179" fmla="*/ 2131633 h 2323145"/>
              <a:gd name="connsiteX180" fmla="*/ 3103685 w 11269336"/>
              <a:gd name="connsiteY180" fmla="*/ 2132814 h 2323145"/>
              <a:gd name="connsiteX181" fmla="*/ 3078794 w 11269336"/>
              <a:gd name="connsiteY181" fmla="*/ 2137935 h 2323145"/>
              <a:gd name="connsiteX182" fmla="*/ 3074407 w 11269336"/>
              <a:gd name="connsiteY182" fmla="*/ 2136274 h 2323145"/>
              <a:gd name="connsiteX183" fmla="*/ 3037285 w 11269336"/>
              <a:gd name="connsiteY183" fmla="*/ 2139919 h 2323145"/>
              <a:gd name="connsiteX184" fmla="*/ 3036901 w 11269336"/>
              <a:gd name="connsiteY184" fmla="*/ 2138726 h 2323145"/>
              <a:gd name="connsiteX185" fmla="*/ 3026996 w 11269336"/>
              <a:gd name="connsiteY185" fmla="*/ 2134322 h 2323145"/>
              <a:gd name="connsiteX186" fmla="*/ 3007772 w 11269336"/>
              <a:gd name="connsiteY186" fmla="*/ 2128742 h 2323145"/>
              <a:gd name="connsiteX187" fmla="*/ 2965030 w 11269336"/>
              <a:gd name="connsiteY187" fmla="*/ 2100494 h 2323145"/>
              <a:gd name="connsiteX188" fmla="*/ 2926342 w 11269336"/>
              <a:gd name="connsiteY188" fmla="*/ 2104155 h 2323145"/>
              <a:gd name="connsiteX189" fmla="*/ 2918608 w 11269336"/>
              <a:gd name="connsiteY189" fmla="*/ 2104215 h 2323145"/>
              <a:gd name="connsiteX190" fmla="*/ 2918475 w 11269336"/>
              <a:gd name="connsiteY190" fmla="*/ 2103937 h 2323145"/>
              <a:gd name="connsiteX191" fmla="*/ 2910360 w 11269336"/>
              <a:gd name="connsiteY191" fmla="*/ 2103444 h 2323145"/>
              <a:gd name="connsiteX192" fmla="*/ 2904507 w 11269336"/>
              <a:gd name="connsiteY192" fmla="*/ 2104326 h 2323145"/>
              <a:gd name="connsiteX193" fmla="*/ 2889503 w 11269336"/>
              <a:gd name="connsiteY193" fmla="*/ 2104443 h 2323145"/>
              <a:gd name="connsiteX194" fmla="*/ 2884480 w 11269336"/>
              <a:gd name="connsiteY194" fmla="*/ 2102626 h 2323145"/>
              <a:gd name="connsiteX195" fmla="*/ 2882689 w 11269336"/>
              <a:gd name="connsiteY195" fmla="*/ 2099228 h 2323145"/>
              <a:gd name="connsiteX196" fmla="*/ 2881291 w 11269336"/>
              <a:gd name="connsiteY196" fmla="*/ 2099618 h 2323145"/>
              <a:gd name="connsiteX197" fmla="*/ 2853979 w 11269336"/>
              <a:gd name="connsiteY197" fmla="*/ 2090388 h 2323145"/>
              <a:gd name="connsiteX198" fmla="*/ 2791790 w 11269336"/>
              <a:gd name="connsiteY198" fmla="*/ 2080332 h 2323145"/>
              <a:gd name="connsiteX199" fmla="*/ 2755844 w 11269336"/>
              <a:gd name="connsiteY199" fmla="*/ 2078874 h 2323145"/>
              <a:gd name="connsiteX200" fmla="*/ 2657742 w 11269336"/>
              <a:gd name="connsiteY200" fmla="*/ 2070179 h 2323145"/>
              <a:gd name="connsiteX201" fmla="*/ 2559549 w 11269336"/>
              <a:gd name="connsiteY201" fmla="*/ 2057873 h 2323145"/>
              <a:gd name="connsiteX202" fmla="*/ 2512054 w 11269336"/>
              <a:gd name="connsiteY202" fmla="*/ 2031671 h 2323145"/>
              <a:gd name="connsiteX203" fmla="*/ 2506437 w 11269336"/>
              <a:gd name="connsiteY203" fmla="*/ 2030918 h 2323145"/>
              <a:gd name="connsiteX204" fmla="*/ 2491752 w 11269336"/>
              <a:gd name="connsiteY204" fmla="*/ 2033906 h 2323145"/>
              <a:gd name="connsiteX205" fmla="*/ 2486338 w 11269336"/>
              <a:gd name="connsiteY205" fmla="*/ 2035862 h 2323145"/>
              <a:gd name="connsiteX206" fmla="*/ 2478186 w 11269336"/>
              <a:gd name="connsiteY206" fmla="*/ 2036953 h 2323145"/>
              <a:gd name="connsiteX207" fmla="*/ 2477950 w 11269336"/>
              <a:gd name="connsiteY207" fmla="*/ 2036715 h 2323145"/>
              <a:gd name="connsiteX208" fmla="*/ 2470381 w 11269336"/>
              <a:gd name="connsiteY208" fmla="*/ 2038256 h 2323145"/>
              <a:gd name="connsiteX209" fmla="*/ 2433781 w 11269336"/>
              <a:gd name="connsiteY209" fmla="*/ 2049140 h 2323145"/>
              <a:gd name="connsiteX210" fmla="*/ 2381172 w 11269336"/>
              <a:gd name="connsiteY210" fmla="*/ 2030645 h 2323145"/>
              <a:gd name="connsiteX211" fmla="*/ 2360198 w 11269336"/>
              <a:gd name="connsiteY211" fmla="*/ 2029059 h 2323145"/>
              <a:gd name="connsiteX212" fmla="*/ 2348815 w 11269336"/>
              <a:gd name="connsiteY212" fmla="*/ 2026798 h 2323145"/>
              <a:gd name="connsiteX213" fmla="*/ 2347988 w 11269336"/>
              <a:gd name="connsiteY213" fmla="*/ 2025745 h 2323145"/>
              <a:gd name="connsiteX214" fmla="*/ 2312920 w 11269336"/>
              <a:gd name="connsiteY214" fmla="*/ 2036311 h 2323145"/>
              <a:gd name="connsiteX215" fmla="*/ 2307986 w 11269336"/>
              <a:gd name="connsiteY215" fmla="*/ 2035583 h 2323145"/>
              <a:gd name="connsiteX216" fmla="*/ 2285481 w 11269336"/>
              <a:gd name="connsiteY216" fmla="*/ 2045197 h 2323145"/>
              <a:gd name="connsiteX217" fmla="*/ 2273666 w 11269336"/>
              <a:gd name="connsiteY217" fmla="*/ 2048710 h 2323145"/>
              <a:gd name="connsiteX218" fmla="*/ 2270719 w 11269336"/>
              <a:gd name="connsiteY218" fmla="*/ 2052702 h 2323145"/>
              <a:gd name="connsiteX219" fmla="*/ 2253080 w 11269336"/>
              <a:gd name="connsiteY219" fmla="*/ 2056363 h 2323145"/>
              <a:gd name="connsiteX220" fmla="*/ 2250906 w 11269336"/>
              <a:gd name="connsiteY220" fmla="*/ 2055654 h 2323145"/>
              <a:gd name="connsiteX221" fmla="*/ 2236905 w 11269336"/>
              <a:gd name="connsiteY221" fmla="*/ 2062882 h 2323145"/>
              <a:gd name="connsiteX222" fmla="*/ 2225830 w 11269336"/>
              <a:gd name="connsiteY222" fmla="*/ 2074027 h 2323145"/>
              <a:gd name="connsiteX223" fmla="*/ 2073776 w 11269336"/>
              <a:gd name="connsiteY223" fmla="*/ 2089244 h 2323145"/>
              <a:gd name="connsiteX224" fmla="*/ 1948256 w 11269336"/>
              <a:gd name="connsiteY224" fmla="*/ 2146616 h 2323145"/>
              <a:gd name="connsiteX225" fmla="*/ 1865582 w 11269336"/>
              <a:gd name="connsiteY225" fmla="*/ 2153738 h 2323145"/>
              <a:gd name="connsiteX226" fmla="*/ 1835210 w 11269336"/>
              <a:gd name="connsiteY226" fmla="*/ 2134244 h 2323145"/>
              <a:gd name="connsiteX227" fmla="*/ 1632661 w 11269336"/>
              <a:gd name="connsiteY227" fmla="*/ 2173882 h 2323145"/>
              <a:gd name="connsiteX228" fmla="*/ 1579590 w 11269336"/>
              <a:gd name="connsiteY228" fmla="*/ 2173680 h 2323145"/>
              <a:gd name="connsiteX229" fmla="*/ 1535601 w 11269336"/>
              <a:gd name="connsiteY229" fmla="*/ 2194590 h 2323145"/>
              <a:gd name="connsiteX230" fmla="*/ 1515594 w 11269336"/>
              <a:gd name="connsiteY230" fmla="*/ 2189622 h 2323145"/>
              <a:gd name="connsiteX231" fmla="*/ 1512113 w 11269336"/>
              <a:gd name="connsiteY231" fmla="*/ 2188534 h 2323145"/>
              <a:gd name="connsiteX232" fmla="*/ 1498838 w 11269336"/>
              <a:gd name="connsiteY232" fmla="*/ 2189213 h 2323145"/>
              <a:gd name="connsiteX233" fmla="*/ 1494279 w 11269336"/>
              <a:gd name="connsiteY233" fmla="*/ 2183112 h 2323145"/>
              <a:gd name="connsiteX234" fmla="*/ 1473714 w 11269336"/>
              <a:gd name="connsiteY234" fmla="*/ 2179625 h 2323145"/>
              <a:gd name="connsiteX235" fmla="*/ 1449503 w 11269336"/>
              <a:gd name="connsiteY235" fmla="*/ 2182633 h 2323145"/>
              <a:gd name="connsiteX236" fmla="*/ 1266687 w 11269336"/>
              <a:gd name="connsiteY236" fmla="*/ 2212688 h 2323145"/>
              <a:gd name="connsiteX237" fmla="*/ 1239614 w 11269336"/>
              <a:gd name="connsiteY237" fmla="*/ 2209727 h 2323145"/>
              <a:gd name="connsiteX238" fmla="*/ 1202436 w 11269336"/>
              <a:gd name="connsiteY238" fmla="*/ 2209817 h 2323145"/>
              <a:gd name="connsiteX239" fmla="*/ 1136097 w 11269336"/>
              <a:gd name="connsiteY239" fmla="*/ 2205112 h 2323145"/>
              <a:gd name="connsiteX240" fmla="*/ 988232 w 11269336"/>
              <a:gd name="connsiteY240" fmla="*/ 2235635 h 2323145"/>
              <a:gd name="connsiteX241" fmla="*/ 981959 w 11269336"/>
              <a:gd name="connsiteY241" fmla="*/ 2231607 h 2323145"/>
              <a:gd name="connsiteX242" fmla="*/ 938600 w 11269336"/>
              <a:gd name="connsiteY242" fmla="*/ 2238113 h 2323145"/>
              <a:gd name="connsiteX243" fmla="*/ 791788 w 11269336"/>
              <a:gd name="connsiteY243" fmla="*/ 2293224 h 2323145"/>
              <a:gd name="connsiteX244" fmla="*/ 706914 w 11269336"/>
              <a:gd name="connsiteY244" fmla="*/ 2305046 h 2323145"/>
              <a:gd name="connsiteX245" fmla="*/ 675971 w 11269336"/>
              <a:gd name="connsiteY245" fmla="*/ 2304030 h 2323145"/>
              <a:gd name="connsiteX246" fmla="*/ 624180 w 11269336"/>
              <a:gd name="connsiteY246" fmla="*/ 2302650 h 2323145"/>
              <a:gd name="connsiteX247" fmla="*/ 583453 w 11269336"/>
              <a:gd name="connsiteY247" fmla="*/ 2288788 h 2323145"/>
              <a:gd name="connsiteX248" fmla="*/ 540946 w 11269336"/>
              <a:gd name="connsiteY248" fmla="*/ 2292721 h 2323145"/>
              <a:gd name="connsiteX249" fmla="*/ 533680 w 11269336"/>
              <a:gd name="connsiteY249" fmla="*/ 2310233 h 2323145"/>
              <a:gd name="connsiteX250" fmla="*/ 487366 w 11269336"/>
              <a:gd name="connsiteY250" fmla="*/ 2309053 h 2323145"/>
              <a:gd name="connsiteX251" fmla="*/ 416820 w 11269336"/>
              <a:gd name="connsiteY251" fmla="*/ 2305443 h 2323145"/>
              <a:gd name="connsiteX252" fmla="*/ 376805 w 11269336"/>
              <a:gd name="connsiteY252" fmla="*/ 2307647 h 2323145"/>
              <a:gd name="connsiteX253" fmla="*/ 266777 w 11269336"/>
              <a:gd name="connsiteY253" fmla="*/ 2309012 h 2323145"/>
              <a:gd name="connsiteX254" fmla="*/ 156013 w 11269336"/>
              <a:gd name="connsiteY254" fmla="*/ 2306832 h 2323145"/>
              <a:gd name="connsiteX255" fmla="*/ 87258 w 11269336"/>
              <a:gd name="connsiteY255" fmla="*/ 2285511 h 2323145"/>
              <a:gd name="connsiteX256" fmla="*/ 23798 w 11269336"/>
              <a:gd name="connsiteY256" fmla="*/ 2281822 h 2323145"/>
              <a:gd name="connsiteX257" fmla="*/ 0 w 11269336"/>
              <a:gd name="connsiteY257" fmla="*/ 2285369 h 2323145"/>
              <a:gd name="connsiteX258" fmla="*/ 0 w 11269336"/>
              <a:gd name="connsiteY258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20601 w 11269336"/>
              <a:gd name="connsiteY146" fmla="*/ 2205158 h 2323145"/>
              <a:gd name="connsiteX147" fmla="*/ 4405765 w 11269336"/>
              <a:gd name="connsiteY147" fmla="*/ 2199902 h 2323145"/>
              <a:gd name="connsiteX148" fmla="*/ 4401354 w 11269336"/>
              <a:gd name="connsiteY148" fmla="*/ 2194745 h 2323145"/>
              <a:gd name="connsiteX149" fmla="*/ 4366646 w 11269336"/>
              <a:gd name="connsiteY149" fmla="*/ 2198564 h 2323145"/>
              <a:gd name="connsiteX150" fmla="*/ 4354009 w 11269336"/>
              <a:gd name="connsiteY150" fmla="*/ 2204984 h 2323145"/>
              <a:gd name="connsiteX151" fmla="*/ 4348284 w 11269336"/>
              <a:gd name="connsiteY151" fmla="*/ 2205270 h 2323145"/>
              <a:gd name="connsiteX152" fmla="*/ 4333906 w 11269336"/>
              <a:gd name="connsiteY152" fmla="*/ 2205251 h 2323145"/>
              <a:gd name="connsiteX153" fmla="*/ 4308819 w 11269336"/>
              <a:gd name="connsiteY153" fmla="*/ 2203822 h 2323145"/>
              <a:gd name="connsiteX154" fmla="*/ 4301210 w 11269336"/>
              <a:gd name="connsiteY154" fmla="*/ 2204456 h 2323145"/>
              <a:gd name="connsiteX155" fmla="*/ 4283095 w 11269336"/>
              <a:gd name="connsiteY155" fmla="*/ 2198177 h 2323145"/>
              <a:gd name="connsiteX156" fmla="*/ 4250119 w 11269336"/>
              <a:gd name="connsiteY156" fmla="*/ 2196342 h 2323145"/>
              <a:gd name="connsiteX157" fmla="*/ 4189203 w 11269336"/>
              <a:gd name="connsiteY157" fmla="*/ 2178994 h 2323145"/>
              <a:gd name="connsiteX158" fmla="*/ 4154035 w 11269336"/>
              <a:gd name="connsiteY158" fmla="*/ 2171950 h 2323145"/>
              <a:gd name="connsiteX159" fmla="*/ 4129569 w 11269336"/>
              <a:gd name="connsiteY159" fmla="*/ 2163850 h 2323145"/>
              <a:gd name="connsiteX160" fmla="*/ 4061250 w 11269336"/>
              <a:gd name="connsiteY160" fmla="*/ 2159236 h 2323145"/>
              <a:gd name="connsiteX161" fmla="*/ 3945480 w 11269336"/>
              <a:gd name="connsiteY161" fmla="*/ 2158279 h 2323145"/>
              <a:gd name="connsiteX162" fmla="*/ 3921468 w 11269336"/>
              <a:gd name="connsiteY162" fmla="*/ 2156588 h 2323145"/>
              <a:gd name="connsiteX163" fmla="*/ 3903348 w 11269336"/>
              <a:gd name="connsiteY163" fmla="*/ 2149220 h 2323145"/>
              <a:gd name="connsiteX164" fmla="*/ 3901342 w 11269336"/>
              <a:gd name="connsiteY164" fmla="*/ 2142355 h 2323145"/>
              <a:gd name="connsiteX165" fmla="*/ 3888539 w 11269336"/>
              <a:gd name="connsiteY165" fmla="*/ 2140476 h 2323145"/>
              <a:gd name="connsiteX166" fmla="*/ 3885662 w 11269336"/>
              <a:gd name="connsiteY166" fmla="*/ 2138740 h 2323145"/>
              <a:gd name="connsiteX167" fmla="*/ 3868627 w 11269336"/>
              <a:gd name="connsiteY167" fmla="*/ 2130023 h 2323145"/>
              <a:gd name="connsiteX168" fmla="*/ 3819177 w 11269336"/>
              <a:gd name="connsiteY168" fmla="*/ 2142111 h 2323145"/>
              <a:gd name="connsiteX169" fmla="*/ 3769100 w 11269336"/>
              <a:gd name="connsiteY169" fmla="*/ 2131731 h 2323145"/>
              <a:gd name="connsiteX170" fmla="*/ 3562752 w 11269336"/>
              <a:gd name="connsiteY170" fmla="*/ 2131785 h 2323145"/>
              <a:gd name="connsiteX171" fmla="*/ 3541402 w 11269336"/>
              <a:gd name="connsiteY171" fmla="*/ 2106821 h 2323145"/>
              <a:gd name="connsiteX172" fmla="*/ 3365341 w 11269336"/>
              <a:gd name="connsiteY172" fmla="*/ 2077638 h 2323145"/>
              <a:gd name="connsiteX173" fmla="*/ 3170922 w 11269336"/>
              <a:gd name="connsiteY173" fmla="*/ 2115957 h 2323145"/>
              <a:gd name="connsiteX174" fmla="*/ 3156256 w 11269336"/>
              <a:gd name="connsiteY174" fmla="*/ 2124773 h 2323145"/>
              <a:gd name="connsiteX175" fmla="*/ 3140298 w 11269336"/>
              <a:gd name="connsiteY175" fmla="*/ 2129182 h 2323145"/>
              <a:gd name="connsiteX176" fmla="*/ 3138514 w 11269336"/>
              <a:gd name="connsiteY176" fmla="*/ 2128069 h 2323145"/>
              <a:gd name="connsiteX177" fmla="*/ 3120467 w 11269336"/>
              <a:gd name="connsiteY177" fmla="*/ 2128281 h 2323145"/>
              <a:gd name="connsiteX178" fmla="*/ 3116175 w 11269336"/>
              <a:gd name="connsiteY178" fmla="*/ 2131633 h 2323145"/>
              <a:gd name="connsiteX179" fmla="*/ 3103685 w 11269336"/>
              <a:gd name="connsiteY179" fmla="*/ 2132814 h 2323145"/>
              <a:gd name="connsiteX180" fmla="*/ 3078794 w 11269336"/>
              <a:gd name="connsiteY180" fmla="*/ 2137935 h 2323145"/>
              <a:gd name="connsiteX181" fmla="*/ 3074407 w 11269336"/>
              <a:gd name="connsiteY181" fmla="*/ 2136274 h 2323145"/>
              <a:gd name="connsiteX182" fmla="*/ 3037285 w 11269336"/>
              <a:gd name="connsiteY182" fmla="*/ 2139919 h 2323145"/>
              <a:gd name="connsiteX183" fmla="*/ 3036901 w 11269336"/>
              <a:gd name="connsiteY183" fmla="*/ 2138726 h 2323145"/>
              <a:gd name="connsiteX184" fmla="*/ 3026996 w 11269336"/>
              <a:gd name="connsiteY184" fmla="*/ 2134322 h 2323145"/>
              <a:gd name="connsiteX185" fmla="*/ 3007772 w 11269336"/>
              <a:gd name="connsiteY185" fmla="*/ 2128742 h 2323145"/>
              <a:gd name="connsiteX186" fmla="*/ 2965030 w 11269336"/>
              <a:gd name="connsiteY186" fmla="*/ 2100494 h 2323145"/>
              <a:gd name="connsiteX187" fmla="*/ 2926342 w 11269336"/>
              <a:gd name="connsiteY187" fmla="*/ 2104155 h 2323145"/>
              <a:gd name="connsiteX188" fmla="*/ 2918608 w 11269336"/>
              <a:gd name="connsiteY188" fmla="*/ 2104215 h 2323145"/>
              <a:gd name="connsiteX189" fmla="*/ 2918475 w 11269336"/>
              <a:gd name="connsiteY189" fmla="*/ 2103937 h 2323145"/>
              <a:gd name="connsiteX190" fmla="*/ 2910360 w 11269336"/>
              <a:gd name="connsiteY190" fmla="*/ 2103444 h 2323145"/>
              <a:gd name="connsiteX191" fmla="*/ 2904507 w 11269336"/>
              <a:gd name="connsiteY191" fmla="*/ 2104326 h 2323145"/>
              <a:gd name="connsiteX192" fmla="*/ 2889503 w 11269336"/>
              <a:gd name="connsiteY192" fmla="*/ 2104443 h 2323145"/>
              <a:gd name="connsiteX193" fmla="*/ 2884480 w 11269336"/>
              <a:gd name="connsiteY193" fmla="*/ 2102626 h 2323145"/>
              <a:gd name="connsiteX194" fmla="*/ 2882689 w 11269336"/>
              <a:gd name="connsiteY194" fmla="*/ 2099228 h 2323145"/>
              <a:gd name="connsiteX195" fmla="*/ 2881291 w 11269336"/>
              <a:gd name="connsiteY195" fmla="*/ 2099618 h 2323145"/>
              <a:gd name="connsiteX196" fmla="*/ 2853979 w 11269336"/>
              <a:gd name="connsiteY196" fmla="*/ 2090388 h 2323145"/>
              <a:gd name="connsiteX197" fmla="*/ 2791790 w 11269336"/>
              <a:gd name="connsiteY197" fmla="*/ 2080332 h 2323145"/>
              <a:gd name="connsiteX198" fmla="*/ 2755844 w 11269336"/>
              <a:gd name="connsiteY198" fmla="*/ 2078874 h 2323145"/>
              <a:gd name="connsiteX199" fmla="*/ 2657742 w 11269336"/>
              <a:gd name="connsiteY199" fmla="*/ 2070179 h 2323145"/>
              <a:gd name="connsiteX200" fmla="*/ 2559549 w 11269336"/>
              <a:gd name="connsiteY200" fmla="*/ 2057873 h 2323145"/>
              <a:gd name="connsiteX201" fmla="*/ 2512054 w 11269336"/>
              <a:gd name="connsiteY201" fmla="*/ 2031671 h 2323145"/>
              <a:gd name="connsiteX202" fmla="*/ 2506437 w 11269336"/>
              <a:gd name="connsiteY202" fmla="*/ 2030918 h 2323145"/>
              <a:gd name="connsiteX203" fmla="*/ 2491752 w 11269336"/>
              <a:gd name="connsiteY203" fmla="*/ 2033906 h 2323145"/>
              <a:gd name="connsiteX204" fmla="*/ 2486338 w 11269336"/>
              <a:gd name="connsiteY204" fmla="*/ 2035862 h 2323145"/>
              <a:gd name="connsiteX205" fmla="*/ 2478186 w 11269336"/>
              <a:gd name="connsiteY205" fmla="*/ 2036953 h 2323145"/>
              <a:gd name="connsiteX206" fmla="*/ 2477950 w 11269336"/>
              <a:gd name="connsiteY206" fmla="*/ 2036715 h 2323145"/>
              <a:gd name="connsiteX207" fmla="*/ 2470381 w 11269336"/>
              <a:gd name="connsiteY207" fmla="*/ 2038256 h 2323145"/>
              <a:gd name="connsiteX208" fmla="*/ 2433781 w 11269336"/>
              <a:gd name="connsiteY208" fmla="*/ 2049140 h 2323145"/>
              <a:gd name="connsiteX209" fmla="*/ 2381172 w 11269336"/>
              <a:gd name="connsiteY209" fmla="*/ 2030645 h 2323145"/>
              <a:gd name="connsiteX210" fmla="*/ 2360198 w 11269336"/>
              <a:gd name="connsiteY210" fmla="*/ 2029059 h 2323145"/>
              <a:gd name="connsiteX211" fmla="*/ 2348815 w 11269336"/>
              <a:gd name="connsiteY211" fmla="*/ 2026798 h 2323145"/>
              <a:gd name="connsiteX212" fmla="*/ 2347988 w 11269336"/>
              <a:gd name="connsiteY212" fmla="*/ 2025745 h 2323145"/>
              <a:gd name="connsiteX213" fmla="*/ 2312920 w 11269336"/>
              <a:gd name="connsiteY213" fmla="*/ 2036311 h 2323145"/>
              <a:gd name="connsiteX214" fmla="*/ 2307986 w 11269336"/>
              <a:gd name="connsiteY214" fmla="*/ 2035583 h 2323145"/>
              <a:gd name="connsiteX215" fmla="*/ 2285481 w 11269336"/>
              <a:gd name="connsiteY215" fmla="*/ 2045197 h 2323145"/>
              <a:gd name="connsiteX216" fmla="*/ 2273666 w 11269336"/>
              <a:gd name="connsiteY216" fmla="*/ 2048710 h 2323145"/>
              <a:gd name="connsiteX217" fmla="*/ 2270719 w 11269336"/>
              <a:gd name="connsiteY217" fmla="*/ 2052702 h 2323145"/>
              <a:gd name="connsiteX218" fmla="*/ 2253080 w 11269336"/>
              <a:gd name="connsiteY218" fmla="*/ 2056363 h 2323145"/>
              <a:gd name="connsiteX219" fmla="*/ 2250906 w 11269336"/>
              <a:gd name="connsiteY219" fmla="*/ 2055654 h 2323145"/>
              <a:gd name="connsiteX220" fmla="*/ 2236905 w 11269336"/>
              <a:gd name="connsiteY220" fmla="*/ 2062882 h 2323145"/>
              <a:gd name="connsiteX221" fmla="*/ 2225830 w 11269336"/>
              <a:gd name="connsiteY221" fmla="*/ 2074027 h 2323145"/>
              <a:gd name="connsiteX222" fmla="*/ 2073776 w 11269336"/>
              <a:gd name="connsiteY222" fmla="*/ 2089244 h 2323145"/>
              <a:gd name="connsiteX223" fmla="*/ 1948256 w 11269336"/>
              <a:gd name="connsiteY223" fmla="*/ 2146616 h 2323145"/>
              <a:gd name="connsiteX224" fmla="*/ 1865582 w 11269336"/>
              <a:gd name="connsiteY224" fmla="*/ 2153738 h 2323145"/>
              <a:gd name="connsiteX225" fmla="*/ 1835210 w 11269336"/>
              <a:gd name="connsiteY225" fmla="*/ 2134244 h 2323145"/>
              <a:gd name="connsiteX226" fmla="*/ 1632661 w 11269336"/>
              <a:gd name="connsiteY226" fmla="*/ 2173882 h 2323145"/>
              <a:gd name="connsiteX227" fmla="*/ 1579590 w 11269336"/>
              <a:gd name="connsiteY227" fmla="*/ 2173680 h 2323145"/>
              <a:gd name="connsiteX228" fmla="*/ 1535601 w 11269336"/>
              <a:gd name="connsiteY228" fmla="*/ 2194590 h 2323145"/>
              <a:gd name="connsiteX229" fmla="*/ 1515594 w 11269336"/>
              <a:gd name="connsiteY229" fmla="*/ 2189622 h 2323145"/>
              <a:gd name="connsiteX230" fmla="*/ 1512113 w 11269336"/>
              <a:gd name="connsiteY230" fmla="*/ 2188534 h 2323145"/>
              <a:gd name="connsiteX231" fmla="*/ 1498838 w 11269336"/>
              <a:gd name="connsiteY231" fmla="*/ 2189213 h 2323145"/>
              <a:gd name="connsiteX232" fmla="*/ 1494279 w 11269336"/>
              <a:gd name="connsiteY232" fmla="*/ 2183112 h 2323145"/>
              <a:gd name="connsiteX233" fmla="*/ 1473714 w 11269336"/>
              <a:gd name="connsiteY233" fmla="*/ 2179625 h 2323145"/>
              <a:gd name="connsiteX234" fmla="*/ 1449503 w 11269336"/>
              <a:gd name="connsiteY234" fmla="*/ 2182633 h 2323145"/>
              <a:gd name="connsiteX235" fmla="*/ 1266687 w 11269336"/>
              <a:gd name="connsiteY235" fmla="*/ 2212688 h 2323145"/>
              <a:gd name="connsiteX236" fmla="*/ 1239614 w 11269336"/>
              <a:gd name="connsiteY236" fmla="*/ 2209727 h 2323145"/>
              <a:gd name="connsiteX237" fmla="*/ 1202436 w 11269336"/>
              <a:gd name="connsiteY237" fmla="*/ 2209817 h 2323145"/>
              <a:gd name="connsiteX238" fmla="*/ 1136097 w 11269336"/>
              <a:gd name="connsiteY238" fmla="*/ 2205112 h 2323145"/>
              <a:gd name="connsiteX239" fmla="*/ 988232 w 11269336"/>
              <a:gd name="connsiteY239" fmla="*/ 2235635 h 2323145"/>
              <a:gd name="connsiteX240" fmla="*/ 981959 w 11269336"/>
              <a:gd name="connsiteY240" fmla="*/ 2231607 h 2323145"/>
              <a:gd name="connsiteX241" fmla="*/ 938600 w 11269336"/>
              <a:gd name="connsiteY241" fmla="*/ 2238113 h 2323145"/>
              <a:gd name="connsiteX242" fmla="*/ 791788 w 11269336"/>
              <a:gd name="connsiteY242" fmla="*/ 2293224 h 2323145"/>
              <a:gd name="connsiteX243" fmla="*/ 706914 w 11269336"/>
              <a:gd name="connsiteY243" fmla="*/ 2305046 h 2323145"/>
              <a:gd name="connsiteX244" fmla="*/ 675971 w 11269336"/>
              <a:gd name="connsiteY244" fmla="*/ 2304030 h 2323145"/>
              <a:gd name="connsiteX245" fmla="*/ 624180 w 11269336"/>
              <a:gd name="connsiteY245" fmla="*/ 2302650 h 2323145"/>
              <a:gd name="connsiteX246" fmla="*/ 583453 w 11269336"/>
              <a:gd name="connsiteY246" fmla="*/ 2288788 h 2323145"/>
              <a:gd name="connsiteX247" fmla="*/ 540946 w 11269336"/>
              <a:gd name="connsiteY247" fmla="*/ 2292721 h 2323145"/>
              <a:gd name="connsiteX248" fmla="*/ 533680 w 11269336"/>
              <a:gd name="connsiteY248" fmla="*/ 2310233 h 2323145"/>
              <a:gd name="connsiteX249" fmla="*/ 487366 w 11269336"/>
              <a:gd name="connsiteY249" fmla="*/ 2309053 h 2323145"/>
              <a:gd name="connsiteX250" fmla="*/ 416820 w 11269336"/>
              <a:gd name="connsiteY250" fmla="*/ 2305443 h 2323145"/>
              <a:gd name="connsiteX251" fmla="*/ 376805 w 11269336"/>
              <a:gd name="connsiteY251" fmla="*/ 2307647 h 2323145"/>
              <a:gd name="connsiteX252" fmla="*/ 266777 w 11269336"/>
              <a:gd name="connsiteY252" fmla="*/ 2309012 h 2323145"/>
              <a:gd name="connsiteX253" fmla="*/ 156013 w 11269336"/>
              <a:gd name="connsiteY253" fmla="*/ 2306832 h 2323145"/>
              <a:gd name="connsiteX254" fmla="*/ 87258 w 11269336"/>
              <a:gd name="connsiteY254" fmla="*/ 2285511 h 2323145"/>
              <a:gd name="connsiteX255" fmla="*/ 23798 w 11269336"/>
              <a:gd name="connsiteY255" fmla="*/ 2281822 h 2323145"/>
              <a:gd name="connsiteX256" fmla="*/ 0 w 11269336"/>
              <a:gd name="connsiteY256" fmla="*/ 2285369 h 2323145"/>
              <a:gd name="connsiteX257" fmla="*/ 0 w 11269336"/>
              <a:gd name="connsiteY257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33312 w 11269336"/>
              <a:gd name="connsiteY145" fmla="*/ 2199004 h 2323145"/>
              <a:gd name="connsiteX146" fmla="*/ 4405765 w 11269336"/>
              <a:gd name="connsiteY146" fmla="*/ 2199902 h 2323145"/>
              <a:gd name="connsiteX147" fmla="*/ 4401354 w 11269336"/>
              <a:gd name="connsiteY147" fmla="*/ 2194745 h 2323145"/>
              <a:gd name="connsiteX148" fmla="*/ 4366646 w 11269336"/>
              <a:gd name="connsiteY148" fmla="*/ 2198564 h 2323145"/>
              <a:gd name="connsiteX149" fmla="*/ 4354009 w 11269336"/>
              <a:gd name="connsiteY149" fmla="*/ 2204984 h 2323145"/>
              <a:gd name="connsiteX150" fmla="*/ 4348284 w 11269336"/>
              <a:gd name="connsiteY150" fmla="*/ 2205270 h 2323145"/>
              <a:gd name="connsiteX151" fmla="*/ 4333906 w 11269336"/>
              <a:gd name="connsiteY151" fmla="*/ 2205251 h 2323145"/>
              <a:gd name="connsiteX152" fmla="*/ 4308819 w 11269336"/>
              <a:gd name="connsiteY152" fmla="*/ 2203822 h 2323145"/>
              <a:gd name="connsiteX153" fmla="*/ 4301210 w 11269336"/>
              <a:gd name="connsiteY153" fmla="*/ 2204456 h 2323145"/>
              <a:gd name="connsiteX154" fmla="*/ 4283095 w 11269336"/>
              <a:gd name="connsiteY154" fmla="*/ 2198177 h 2323145"/>
              <a:gd name="connsiteX155" fmla="*/ 4250119 w 11269336"/>
              <a:gd name="connsiteY155" fmla="*/ 2196342 h 2323145"/>
              <a:gd name="connsiteX156" fmla="*/ 4189203 w 11269336"/>
              <a:gd name="connsiteY156" fmla="*/ 2178994 h 2323145"/>
              <a:gd name="connsiteX157" fmla="*/ 4154035 w 11269336"/>
              <a:gd name="connsiteY157" fmla="*/ 2171950 h 2323145"/>
              <a:gd name="connsiteX158" fmla="*/ 4129569 w 11269336"/>
              <a:gd name="connsiteY158" fmla="*/ 2163850 h 2323145"/>
              <a:gd name="connsiteX159" fmla="*/ 4061250 w 11269336"/>
              <a:gd name="connsiteY159" fmla="*/ 2159236 h 2323145"/>
              <a:gd name="connsiteX160" fmla="*/ 3945480 w 11269336"/>
              <a:gd name="connsiteY160" fmla="*/ 2158279 h 2323145"/>
              <a:gd name="connsiteX161" fmla="*/ 3921468 w 11269336"/>
              <a:gd name="connsiteY161" fmla="*/ 2156588 h 2323145"/>
              <a:gd name="connsiteX162" fmla="*/ 3903348 w 11269336"/>
              <a:gd name="connsiteY162" fmla="*/ 2149220 h 2323145"/>
              <a:gd name="connsiteX163" fmla="*/ 3901342 w 11269336"/>
              <a:gd name="connsiteY163" fmla="*/ 2142355 h 2323145"/>
              <a:gd name="connsiteX164" fmla="*/ 3888539 w 11269336"/>
              <a:gd name="connsiteY164" fmla="*/ 2140476 h 2323145"/>
              <a:gd name="connsiteX165" fmla="*/ 3885662 w 11269336"/>
              <a:gd name="connsiteY165" fmla="*/ 2138740 h 2323145"/>
              <a:gd name="connsiteX166" fmla="*/ 3868627 w 11269336"/>
              <a:gd name="connsiteY166" fmla="*/ 2130023 h 2323145"/>
              <a:gd name="connsiteX167" fmla="*/ 3819177 w 11269336"/>
              <a:gd name="connsiteY167" fmla="*/ 2142111 h 2323145"/>
              <a:gd name="connsiteX168" fmla="*/ 3769100 w 11269336"/>
              <a:gd name="connsiteY168" fmla="*/ 2131731 h 2323145"/>
              <a:gd name="connsiteX169" fmla="*/ 3562752 w 11269336"/>
              <a:gd name="connsiteY169" fmla="*/ 2131785 h 2323145"/>
              <a:gd name="connsiteX170" fmla="*/ 3541402 w 11269336"/>
              <a:gd name="connsiteY170" fmla="*/ 2106821 h 2323145"/>
              <a:gd name="connsiteX171" fmla="*/ 3365341 w 11269336"/>
              <a:gd name="connsiteY171" fmla="*/ 2077638 h 2323145"/>
              <a:gd name="connsiteX172" fmla="*/ 3170922 w 11269336"/>
              <a:gd name="connsiteY172" fmla="*/ 2115957 h 2323145"/>
              <a:gd name="connsiteX173" fmla="*/ 3156256 w 11269336"/>
              <a:gd name="connsiteY173" fmla="*/ 2124773 h 2323145"/>
              <a:gd name="connsiteX174" fmla="*/ 3140298 w 11269336"/>
              <a:gd name="connsiteY174" fmla="*/ 2129182 h 2323145"/>
              <a:gd name="connsiteX175" fmla="*/ 3138514 w 11269336"/>
              <a:gd name="connsiteY175" fmla="*/ 2128069 h 2323145"/>
              <a:gd name="connsiteX176" fmla="*/ 3120467 w 11269336"/>
              <a:gd name="connsiteY176" fmla="*/ 2128281 h 2323145"/>
              <a:gd name="connsiteX177" fmla="*/ 3116175 w 11269336"/>
              <a:gd name="connsiteY177" fmla="*/ 2131633 h 2323145"/>
              <a:gd name="connsiteX178" fmla="*/ 3103685 w 11269336"/>
              <a:gd name="connsiteY178" fmla="*/ 2132814 h 2323145"/>
              <a:gd name="connsiteX179" fmla="*/ 3078794 w 11269336"/>
              <a:gd name="connsiteY179" fmla="*/ 2137935 h 2323145"/>
              <a:gd name="connsiteX180" fmla="*/ 3074407 w 11269336"/>
              <a:gd name="connsiteY180" fmla="*/ 2136274 h 2323145"/>
              <a:gd name="connsiteX181" fmla="*/ 3037285 w 11269336"/>
              <a:gd name="connsiteY181" fmla="*/ 2139919 h 2323145"/>
              <a:gd name="connsiteX182" fmla="*/ 3036901 w 11269336"/>
              <a:gd name="connsiteY182" fmla="*/ 2138726 h 2323145"/>
              <a:gd name="connsiteX183" fmla="*/ 3026996 w 11269336"/>
              <a:gd name="connsiteY183" fmla="*/ 2134322 h 2323145"/>
              <a:gd name="connsiteX184" fmla="*/ 3007772 w 11269336"/>
              <a:gd name="connsiteY184" fmla="*/ 2128742 h 2323145"/>
              <a:gd name="connsiteX185" fmla="*/ 2965030 w 11269336"/>
              <a:gd name="connsiteY185" fmla="*/ 2100494 h 2323145"/>
              <a:gd name="connsiteX186" fmla="*/ 2926342 w 11269336"/>
              <a:gd name="connsiteY186" fmla="*/ 2104155 h 2323145"/>
              <a:gd name="connsiteX187" fmla="*/ 2918608 w 11269336"/>
              <a:gd name="connsiteY187" fmla="*/ 2104215 h 2323145"/>
              <a:gd name="connsiteX188" fmla="*/ 2918475 w 11269336"/>
              <a:gd name="connsiteY188" fmla="*/ 2103937 h 2323145"/>
              <a:gd name="connsiteX189" fmla="*/ 2910360 w 11269336"/>
              <a:gd name="connsiteY189" fmla="*/ 2103444 h 2323145"/>
              <a:gd name="connsiteX190" fmla="*/ 2904507 w 11269336"/>
              <a:gd name="connsiteY190" fmla="*/ 2104326 h 2323145"/>
              <a:gd name="connsiteX191" fmla="*/ 2889503 w 11269336"/>
              <a:gd name="connsiteY191" fmla="*/ 2104443 h 2323145"/>
              <a:gd name="connsiteX192" fmla="*/ 2884480 w 11269336"/>
              <a:gd name="connsiteY192" fmla="*/ 2102626 h 2323145"/>
              <a:gd name="connsiteX193" fmla="*/ 2882689 w 11269336"/>
              <a:gd name="connsiteY193" fmla="*/ 2099228 h 2323145"/>
              <a:gd name="connsiteX194" fmla="*/ 2881291 w 11269336"/>
              <a:gd name="connsiteY194" fmla="*/ 2099618 h 2323145"/>
              <a:gd name="connsiteX195" fmla="*/ 2853979 w 11269336"/>
              <a:gd name="connsiteY195" fmla="*/ 2090388 h 2323145"/>
              <a:gd name="connsiteX196" fmla="*/ 2791790 w 11269336"/>
              <a:gd name="connsiteY196" fmla="*/ 2080332 h 2323145"/>
              <a:gd name="connsiteX197" fmla="*/ 2755844 w 11269336"/>
              <a:gd name="connsiteY197" fmla="*/ 2078874 h 2323145"/>
              <a:gd name="connsiteX198" fmla="*/ 2657742 w 11269336"/>
              <a:gd name="connsiteY198" fmla="*/ 2070179 h 2323145"/>
              <a:gd name="connsiteX199" fmla="*/ 2559549 w 11269336"/>
              <a:gd name="connsiteY199" fmla="*/ 2057873 h 2323145"/>
              <a:gd name="connsiteX200" fmla="*/ 2512054 w 11269336"/>
              <a:gd name="connsiteY200" fmla="*/ 2031671 h 2323145"/>
              <a:gd name="connsiteX201" fmla="*/ 2506437 w 11269336"/>
              <a:gd name="connsiteY201" fmla="*/ 2030918 h 2323145"/>
              <a:gd name="connsiteX202" fmla="*/ 2491752 w 11269336"/>
              <a:gd name="connsiteY202" fmla="*/ 2033906 h 2323145"/>
              <a:gd name="connsiteX203" fmla="*/ 2486338 w 11269336"/>
              <a:gd name="connsiteY203" fmla="*/ 2035862 h 2323145"/>
              <a:gd name="connsiteX204" fmla="*/ 2478186 w 11269336"/>
              <a:gd name="connsiteY204" fmla="*/ 2036953 h 2323145"/>
              <a:gd name="connsiteX205" fmla="*/ 2477950 w 11269336"/>
              <a:gd name="connsiteY205" fmla="*/ 2036715 h 2323145"/>
              <a:gd name="connsiteX206" fmla="*/ 2470381 w 11269336"/>
              <a:gd name="connsiteY206" fmla="*/ 2038256 h 2323145"/>
              <a:gd name="connsiteX207" fmla="*/ 2433781 w 11269336"/>
              <a:gd name="connsiteY207" fmla="*/ 2049140 h 2323145"/>
              <a:gd name="connsiteX208" fmla="*/ 2381172 w 11269336"/>
              <a:gd name="connsiteY208" fmla="*/ 2030645 h 2323145"/>
              <a:gd name="connsiteX209" fmla="*/ 2360198 w 11269336"/>
              <a:gd name="connsiteY209" fmla="*/ 2029059 h 2323145"/>
              <a:gd name="connsiteX210" fmla="*/ 2348815 w 11269336"/>
              <a:gd name="connsiteY210" fmla="*/ 2026798 h 2323145"/>
              <a:gd name="connsiteX211" fmla="*/ 2347988 w 11269336"/>
              <a:gd name="connsiteY211" fmla="*/ 2025745 h 2323145"/>
              <a:gd name="connsiteX212" fmla="*/ 2312920 w 11269336"/>
              <a:gd name="connsiteY212" fmla="*/ 2036311 h 2323145"/>
              <a:gd name="connsiteX213" fmla="*/ 2307986 w 11269336"/>
              <a:gd name="connsiteY213" fmla="*/ 2035583 h 2323145"/>
              <a:gd name="connsiteX214" fmla="*/ 2285481 w 11269336"/>
              <a:gd name="connsiteY214" fmla="*/ 2045197 h 2323145"/>
              <a:gd name="connsiteX215" fmla="*/ 2273666 w 11269336"/>
              <a:gd name="connsiteY215" fmla="*/ 2048710 h 2323145"/>
              <a:gd name="connsiteX216" fmla="*/ 2270719 w 11269336"/>
              <a:gd name="connsiteY216" fmla="*/ 2052702 h 2323145"/>
              <a:gd name="connsiteX217" fmla="*/ 2253080 w 11269336"/>
              <a:gd name="connsiteY217" fmla="*/ 2056363 h 2323145"/>
              <a:gd name="connsiteX218" fmla="*/ 2250906 w 11269336"/>
              <a:gd name="connsiteY218" fmla="*/ 2055654 h 2323145"/>
              <a:gd name="connsiteX219" fmla="*/ 2236905 w 11269336"/>
              <a:gd name="connsiteY219" fmla="*/ 2062882 h 2323145"/>
              <a:gd name="connsiteX220" fmla="*/ 2225830 w 11269336"/>
              <a:gd name="connsiteY220" fmla="*/ 2074027 h 2323145"/>
              <a:gd name="connsiteX221" fmla="*/ 2073776 w 11269336"/>
              <a:gd name="connsiteY221" fmla="*/ 2089244 h 2323145"/>
              <a:gd name="connsiteX222" fmla="*/ 1948256 w 11269336"/>
              <a:gd name="connsiteY222" fmla="*/ 2146616 h 2323145"/>
              <a:gd name="connsiteX223" fmla="*/ 1865582 w 11269336"/>
              <a:gd name="connsiteY223" fmla="*/ 2153738 h 2323145"/>
              <a:gd name="connsiteX224" fmla="*/ 1835210 w 11269336"/>
              <a:gd name="connsiteY224" fmla="*/ 2134244 h 2323145"/>
              <a:gd name="connsiteX225" fmla="*/ 1632661 w 11269336"/>
              <a:gd name="connsiteY225" fmla="*/ 2173882 h 2323145"/>
              <a:gd name="connsiteX226" fmla="*/ 1579590 w 11269336"/>
              <a:gd name="connsiteY226" fmla="*/ 2173680 h 2323145"/>
              <a:gd name="connsiteX227" fmla="*/ 1535601 w 11269336"/>
              <a:gd name="connsiteY227" fmla="*/ 2194590 h 2323145"/>
              <a:gd name="connsiteX228" fmla="*/ 1515594 w 11269336"/>
              <a:gd name="connsiteY228" fmla="*/ 2189622 h 2323145"/>
              <a:gd name="connsiteX229" fmla="*/ 1512113 w 11269336"/>
              <a:gd name="connsiteY229" fmla="*/ 2188534 h 2323145"/>
              <a:gd name="connsiteX230" fmla="*/ 1498838 w 11269336"/>
              <a:gd name="connsiteY230" fmla="*/ 2189213 h 2323145"/>
              <a:gd name="connsiteX231" fmla="*/ 1494279 w 11269336"/>
              <a:gd name="connsiteY231" fmla="*/ 2183112 h 2323145"/>
              <a:gd name="connsiteX232" fmla="*/ 1473714 w 11269336"/>
              <a:gd name="connsiteY232" fmla="*/ 2179625 h 2323145"/>
              <a:gd name="connsiteX233" fmla="*/ 1449503 w 11269336"/>
              <a:gd name="connsiteY233" fmla="*/ 2182633 h 2323145"/>
              <a:gd name="connsiteX234" fmla="*/ 1266687 w 11269336"/>
              <a:gd name="connsiteY234" fmla="*/ 2212688 h 2323145"/>
              <a:gd name="connsiteX235" fmla="*/ 1239614 w 11269336"/>
              <a:gd name="connsiteY235" fmla="*/ 2209727 h 2323145"/>
              <a:gd name="connsiteX236" fmla="*/ 1202436 w 11269336"/>
              <a:gd name="connsiteY236" fmla="*/ 2209817 h 2323145"/>
              <a:gd name="connsiteX237" fmla="*/ 1136097 w 11269336"/>
              <a:gd name="connsiteY237" fmla="*/ 2205112 h 2323145"/>
              <a:gd name="connsiteX238" fmla="*/ 988232 w 11269336"/>
              <a:gd name="connsiteY238" fmla="*/ 2235635 h 2323145"/>
              <a:gd name="connsiteX239" fmla="*/ 981959 w 11269336"/>
              <a:gd name="connsiteY239" fmla="*/ 2231607 h 2323145"/>
              <a:gd name="connsiteX240" fmla="*/ 938600 w 11269336"/>
              <a:gd name="connsiteY240" fmla="*/ 2238113 h 2323145"/>
              <a:gd name="connsiteX241" fmla="*/ 791788 w 11269336"/>
              <a:gd name="connsiteY241" fmla="*/ 2293224 h 2323145"/>
              <a:gd name="connsiteX242" fmla="*/ 706914 w 11269336"/>
              <a:gd name="connsiteY242" fmla="*/ 2305046 h 2323145"/>
              <a:gd name="connsiteX243" fmla="*/ 675971 w 11269336"/>
              <a:gd name="connsiteY243" fmla="*/ 2304030 h 2323145"/>
              <a:gd name="connsiteX244" fmla="*/ 624180 w 11269336"/>
              <a:gd name="connsiteY244" fmla="*/ 2302650 h 2323145"/>
              <a:gd name="connsiteX245" fmla="*/ 583453 w 11269336"/>
              <a:gd name="connsiteY245" fmla="*/ 2288788 h 2323145"/>
              <a:gd name="connsiteX246" fmla="*/ 540946 w 11269336"/>
              <a:gd name="connsiteY246" fmla="*/ 2292721 h 2323145"/>
              <a:gd name="connsiteX247" fmla="*/ 533680 w 11269336"/>
              <a:gd name="connsiteY247" fmla="*/ 2310233 h 2323145"/>
              <a:gd name="connsiteX248" fmla="*/ 487366 w 11269336"/>
              <a:gd name="connsiteY248" fmla="*/ 2309053 h 2323145"/>
              <a:gd name="connsiteX249" fmla="*/ 416820 w 11269336"/>
              <a:gd name="connsiteY249" fmla="*/ 2305443 h 2323145"/>
              <a:gd name="connsiteX250" fmla="*/ 376805 w 11269336"/>
              <a:gd name="connsiteY250" fmla="*/ 2307647 h 2323145"/>
              <a:gd name="connsiteX251" fmla="*/ 266777 w 11269336"/>
              <a:gd name="connsiteY251" fmla="*/ 2309012 h 2323145"/>
              <a:gd name="connsiteX252" fmla="*/ 156013 w 11269336"/>
              <a:gd name="connsiteY252" fmla="*/ 2306832 h 2323145"/>
              <a:gd name="connsiteX253" fmla="*/ 87258 w 11269336"/>
              <a:gd name="connsiteY253" fmla="*/ 2285511 h 2323145"/>
              <a:gd name="connsiteX254" fmla="*/ 23798 w 11269336"/>
              <a:gd name="connsiteY254" fmla="*/ 2281822 h 2323145"/>
              <a:gd name="connsiteX255" fmla="*/ 0 w 11269336"/>
              <a:gd name="connsiteY255" fmla="*/ 2285369 h 2323145"/>
              <a:gd name="connsiteX256" fmla="*/ 0 w 11269336"/>
              <a:gd name="connsiteY256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59937 w 11269336"/>
              <a:gd name="connsiteY144" fmla="*/ 2195182 h 2323145"/>
              <a:gd name="connsiteX145" fmla="*/ 4405765 w 11269336"/>
              <a:gd name="connsiteY145" fmla="*/ 2199902 h 2323145"/>
              <a:gd name="connsiteX146" fmla="*/ 4401354 w 11269336"/>
              <a:gd name="connsiteY146" fmla="*/ 2194745 h 2323145"/>
              <a:gd name="connsiteX147" fmla="*/ 4366646 w 11269336"/>
              <a:gd name="connsiteY147" fmla="*/ 2198564 h 2323145"/>
              <a:gd name="connsiteX148" fmla="*/ 4354009 w 11269336"/>
              <a:gd name="connsiteY148" fmla="*/ 2204984 h 2323145"/>
              <a:gd name="connsiteX149" fmla="*/ 4348284 w 11269336"/>
              <a:gd name="connsiteY149" fmla="*/ 2205270 h 2323145"/>
              <a:gd name="connsiteX150" fmla="*/ 4333906 w 11269336"/>
              <a:gd name="connsiteY150" fmla="*/ 2205251 h 2323145"/>
              <a:gd name="connsiteX151" fmla="*/ 4308819 w 11269336"/>
              <a:gd name="connsiteY151" fmla="*/ 2203822 h 2323145"/>
              <a:gd name="connsiteX152" fmla="*/ 4301210 w 11269336"/>
              <a:gd name="connsiteY152" fmla="*/ 2204456 h 2323145"/>
              <a:gd name="connsiteX153" fmla="*/ 4283095 w 11269336"/>
              <a:gd name="connsiteY153" fmla="*/ 2198177 h 2323145"/>
              <a:gd name="connsiteX154" fmla="*/ 4250119 w 11269336"/>
              <a:gd name="connsiteY154" fmla="*/ 2196342 h 2323145"/>
              <a:gd name="connsiteX155" fmla="*/ 4189203 w 11269336"/>
              <a:gd name="connsiteY155" fmla="*/ 2178994 h 2323145"/>
              <a:gd name="connsiteX156" fmla="*/ 4154035 w 11269336"/>
              <a:gd name="connsiteY156" fmla="*/ 2171950 h 2323145"/>
              <a:gd name="connsiteX157" fmla="*/ 4129569 w 11269336"/>
              <a:gd name="connsiteY157" fmla="*/ 2163850 h 2323145"/>
              <a:gd name="connsiteX158" fmla="*/ 4061250 w 11269336"/>
              <a:gd name="connsiteY158" fmla="*/ 2159236 h 2323145"/>
              <a:gd name="connsiteX159" fmla="*/ 3945480 w 11269336"/>
              <a:gd name="connsiteY159" fmla="*/ 2158279 h 2323145"/>
              <a:gd name="connsiteX160" fmla="*/ 3921468 w 11269336"/>
              <a:gd name="connsiteY160" fmla="*/ 2156588 h 2323145"/>
              <a:gd name="connsiteX161" fmla="*/ 3903348 w 11269336"/>
              <a:gd name="connsiteY161" fmla="*/ 2149220 h 2323145"/>
              <a:gd name="connsiteX162" fmla="*/ 3901342 w 11269336"/>
              <a:gd name="connsiteY162" fmla="*/ 2142355 h 2323145"/>
              <a:gd name="connsiteX163" fmla="*/ 3888539 w 11269336"/>
              <a:gd name="connsiteY163" fmla="*/ 2140476 h 2323145"/>
              <a:gd name="connsiteX164" fmla="*/ 3885662 w 11269336"/>
              <a:gd name="connsiteY164" fmla="*/ 2138740 h 2323145"/>
              <a:gd name="connsiteX165" fmla="*/ 3868627 w 11269336"/>
              <a:gd name="connsiteY165" fmla="*/ 2130023 h 2323145"/>
              <a:gd name="connsiteX166" fmla="*/ 3819177 w 11269336"/>
              <a:gd name="connsiteY166" fmla="*/ 2142111 h 2323145"/>
              <a:gd name="connsiteX167" fmla="*/ 3769100 w 11269336"/>
              <a:gd name="connsiteY167" fmla="*/ 2131731 h 2323145"/>
              <a:gd name="connsiteX168" fmla="*/ 3562752 w 11269336"/>
              <a:gd name="connsiteY168" fmla="*/ 2131785 h 2323145"/>
              <a:gd name="connsiteX169" fmla="*/ 3541402 w 11269336"/>
              <a:gd name="connsiteY169" fmla="*/ 2106821 h 2323145"/>
              <a:gd name="connsiteX170" fmla="*/ 3365341 w 11269336"/>
              <a:gd name="connsiteY170" fmla="*/ 2077638 h 2323145"/>
              <a:gd name="connsiteX171" fmla="*/ 3170922 w 11269336"/>
              <a:gd name="connsiteY171" fmla="*/ 2115957 h 2323145"/>
              <a:gd name="connsiteX172" fmla="*/ 3156256 w 11269336"/>
              <a:gd name="connsiteY172" fmla="*/ 2124773 h 2323145"/>
              <a:gd name="connsiteX173" fmla="*/ 3140298 w 11269336"/>
              <a:gd name="connsiteY173" fmla="*/ 2129182 h 2323145"/>
              <a:gd name="connsiteX174" fmla="*/ 3138514 w 11269336"/>
              <a:gd name="connsiteY174" fmla="*/ 2128069 h 2323145"/>
              <a:gd name="connsiteX175" fmla="*/ 3120467 w 11269336"/>
              <a:gd name="connsiteY175" fmla="*/ 2128281 h 2323145"/>
              <a:gd name="connsiteX176" fmla="*/ 3116175 w 11269336"/>
              <a:gd name="connsiteY176" fmla="*/ 2131633 h 2323145"/>
              <a:gd name="connsiteX177" fmla="*/ 3103685 w 11269336"/>
              <a:gd name="connsiteY177" fmla="*/ 2132814 h 2323145"/>
              <a:gd name="connsiteX178" fmla="*/ 3078794 w 11269336"/>
              <a:gd name="connsiteY178" fmla="*/ 2137935 h 2323145"/>
              <a:gd name="connsiteX179" fmla="*/ 3074407 w 11269336"/>
              <a:gd name="connsiteY179" fmla="*/ 2136274 h 2323145"/>
              <a:gd name="connsiteX180" fmla="*/ 3037285 w 11269336"/>
              <a:gd name="connsiteY180" fmla="*/ 2139919 h 2323145"/>
              <a:gd name="connsiteX181" fmla="*/ 3036901 w 11269336"/>
              <a:gd name="connsiteY181" fmla="*/ 2138726 h 2323145"/>
              <a:gd name="connsiteX182" fmla="*/ 3026996 w 11269336"/>
              <a:gd name="connsiteY182" fmla="*/ 2134322 h 2323145"/>
              <a:gd name="connsiteX183" fmla="*/ 3007772 w 11269336"/>
              <a:gd name="connsiteY183" fmla="*/ 2128742 h 2323145"/>
              <a:gd name="connsiteX184" fmla="*/ 2965030 w 11269336"/>
              <a:gd name="connsiteY184" fmla="*/ 2100494 h 2323145"/>
              <a:gd name="connsiteX185" fmla="*/ 2926342 w 11269336"/>
              <a:gd name="connsiteY185" fmla="*/ 2104155 h 2323145"/>
              <a:gd name="connsiteX186" fmla="*/ 2918608 w 11269336"/>
              <a:gd name="connsiteY186" fmla="*/ 2104215 h 2323145"/>
              <a:gd name="connsiteX187" fmla="*/ 2918475 w 11269336"/>
              <a:gd name="connsiteY187" fmla="*/ 2103937 h 2323145"/>
              <a:gd name="connsiteX188" fmla="*/ 2910360 w 11269336"/>
              <a:gd name="connsiteY188" fmla="*/ 2103444 h 2323145"/>
              <a:gd name="connsiteX189" fmla="*/ 2904507 w 11269336"/>
              <a:gd name="connsiteY189" fmla="*/ 2104326 h 2323145"/>
              <a:gd name="connsiteX190" fmla="*/ 2889503 w 11269336"/>
              <a:gd name="connsiteY190" fmla="*/ 2104443 h 2323145"/>
              <a:gd name="connsiteX191" fmla="*/ 2884480 w 11269336"/>
              <a:gd name="connsiteY191" fmla="*/ 2102626 h 2323145"/>
              <a:gd name="connsiteX192" fmla="*/ 2882689 w 11269336"/>
              <a:gd name="connsiteY192" fmla="*/ 2099228 h 2323145"/>
              <a:gd name="connsiteX193" fmla="*/ 2881291 w 11269336"/>
              <a:gd name="connsiteY193" fmla="*/ 2099618 h 2323145"/>
              <a:gd name="connsiteX194" fmla="*/ 2853979 w 11269336"/>
              <a:gd name="connsiteY194" fmla="*/ 2090388 h 2323145"/>
              <a:gd name="connsiteX195" fmla="*/ 2791790 w 11269336"/>
              <a:gd name="connsiteY195" fmla="*/ 2080332 h 2323145"/>
              <a:gd name="connsiteX196" fmla="*/ 2755844 w 11269336"/>
              <a:gd name="connsiteY196" fmla="*/ 2078874 h 2323145"/>
              <a:gd name="connsiteX197" fmla="*/ 2657742 w 11269336"/>
              <a:gd name="connsiteY197" fmla="*/ 2070179 h 2323145"/>
              <a:gd name="connsiteX198" fmla="*/ 2559549 w 11269336"/>
              <a:gd name="connsiteY198" fmla="*/ 2057873 h 2323145"/>
              <a:gd name="connsiteX199" fmla="*/ 2512054 w 11269336"/>
              <a:gd name="connsiteY199" fmla="*/ 2031671 h 2323145"/>
              <a:gd name="connsiteX200" fmla="*/ 2506437 w 11269336"/>
              <a:gd name="connsiteY200" fmla="*/ 2030918 h 2323145"/>
              <a:gd name="connsiteX201" fmla="*/ 2491752 w 11269336"/>
              <a:gd name="connsiteY201" fmla="*/ 2033906 h 2323145"/>
              <a:gd name="connsiteX202" fmla="*/ 2486338 w 11269336"/>
              <a:gd name="connsiteY202" fmla="*/ 2035862 h 2323145"/>
              <a:gd name="connsiteX203" fmla="*/ 2478186 w 11269336"/>
              <a:gd name="connsiteY203" fmla="*/ 2036953 h 2323145"/>
              <a:gd name="connsiteX204" fmla="*/ 2477950 w 11269336"/>
              <a:gd name="connsiteY204" fmla="*/ 2036715 h 2323145"/>
              <a:gd name="connsiteX205" fmla="*/ 2470381 w 11269336"/>
              <a:gd name="connsiteY205" fmla="*/ 2038256 h 2323145"/>
              <a:gd name="connsiteX206" fmla="*/ 2433781 w 11269336"/>
              <a:gd name="connsiteY206" fmla="*/ 2049140 h 2323145"/>
              <a:gd name="connsiteX207" fmla="*/ 2381172 w 11269336"/>
              <a:gd name="connsiteY207" fmla="*/ 2030645 h 2323145"/>
              <a:gd name="connsiteX208" fmla="*/ 2360198 w 11269336"/>
              <a:gd name="connsiteY208" fmla="*/ 2029059 h 2323145"/>
              <a:gd name="connsiteX209" fmla="*/ 2348815 w 11269336"/>
              <a:gd name="connsiteY209" fmla="*/ 2026798 h 2323145"/>
              <a:gd name="connsiteX210" fmla="*/ 2347988 w 11269336"/>
              <a:gd name="connsiteY210" fmla="*/ 2025745 h 2323145"/>
              <a:gd name="connsiteX211" fmla="*/ 2312920 w 11269336"/>
              <a:gd name="connsiteY211" fmla="*/ 2036311 h 2323145"/>
              <a:gd name="connsiteX212" fmla="*/ 2307986 w 11269336"/>
              <a:gd name="connsiteY212" fmla="*/ 2035583 h 2323145"/>
              <a:gd name="connsiteX213" fmla="*/ 2285481 w 11269336"/>
              <a:gd name="connsiteY213" fmla="*/ 2045197 h 2323145"/>
              <a:gd name="connsiteX214" fmla="*/ 2273666 w 11269336"/>
              <a:gd name="connsiteY214" fmla="*/ 2048710 h 2323145"/>
              <a:gd name="connsiteX215" fmla="*/ 2270719 w 11269336"/>
              <a:gd name="connsiteY215" fmla="*/ 2052702 h 2323145"/>
              <a:gd name="connsiteX216" fmla="*/ 2253080 w 11269336"/>
              <a:gd name="connsiteY216" fmla="*/ 2056363 h 2323145"/>
              <a:gd name="connsiteX217" fmla="*/ 2250906 w 11269336"/>
              <a:gd name="connsiteY217" fmla="*/ 2055654 h 2323145"/>
              <a:gd name="connsiteX218" fmla="*/ 2236905 w 11269336"/>
              <a:gd name="connsiteY218" fmla="*/ 2062882 h 2323145"/>
              <a:gd name="connsiteX219" fmla="*/ 2225830 w 11269336"/>
              <a:gd name="connsiteY219" fmla="*/ 2074027 h 2323145"/>
              <a:gd name="connsiteX220" fmla="*/ 2073776 w 11269336"/>
              <a:gd name="connsiteY220" fmla="*/ 2089244 h 2323145"/>
              <a:gd name="connsiteX221" fmla="*/ 1948256 w 11269336"/>
              <a:gd name="connsiteY221" fmla="*/ 2146616 h 2323145"/>
              <a:gd name="connsiteX222" fmla="*/ 1865582 w 11269336"/>
              <a:gd name="connsiteY222" fmla="*/ 2153738 h 2323145"/>
              <a:gd name="connsiteX223" fmla="*/ 1835210 w 11269336"/>
              <a:gd name="connsiteY223" fmla="*/ 2134244 h 2323145"/>
              <a:gd name="connsiteX224" fmla="*/ 1632661 w 11269336"/>
              <a:gd name="connsiteY224" fmla="*/ 2173882 h 2323145"/>
              <a:gd name="connsiteX225" fmla="*/ 1579590 w 11269336"/>
              <a:gd name="connsiteY225" fmla="*/ 2173680 h 2323145"/>
              <a:gd name="connsiteX226" fmla="*/ 1535601 w 11269336"/>
              <a:gd name="connsiteY226" fmla="*/ 2194590 h 2323145"/>
              <a:gd name="connsiteX227" fmla="*/ 1515594 w 11269336"/>
              <a:gd name="connsiteY227" fmla="*/ 2189622 h 2323145"/>
              <a:gd name="connsiteX228" fmla="*/ 1512113 w 11269336"/>
              <a:gd name="connsiteY228" fmla="*/ 2188534 h 2323145"/>
              <a:gd name="connsiteX229" fmla="*/ 1498838 w 11269336"/>
              <a:gd name="connsiteY229" fmla="*/ 2189213 h 2323145"/>
              <a:gd name="connsiteX230" fmla="*/ 1494279 w 11269336"/>
              <a:gd name="connsiteY230" fmla="*/ 2183112 h 2323145"/>
              <a:gd name="connsiteX231" fmla="*/ 1473714 w 11269336"/>
              <a:gd name="connsiteY231" fmla="*/ 2179625 h 2323145"/>
              <a:gd name="connsiteX232" fmla="*/ 1449503 w 11269336"/>
              <a:gd name="connsiteY232" fmla="*/ 2182633 h 2323145"/>
              <a:gd name="connsiteX233" fmla="*/ 1266687 w 11269336"/>
              <a:gd name="connsiteY233" fmla="*/ 2212688 h 2323145"/>
              <a:gd name="connsiteX234" fmla="*/ 1239614 w 11269336"/>
              <a:gd name="connsiteY234" fmla="*/ 2209727 h 2323145"/>
              <a:gd name="connsiteX235" fmla="*/ 1202436 w 11269336"/>
              <a:gd name="connsiteY235" fmla="*/ 2209817 h 2323145"/>
              <a:gd name="connsiteX236" fmla="*/ 1136097 w 11269336"/>
              <a:gd name="connsiteY236" fmla="*/ 2205112 h 2323145"/>
              <a:gd name="connsiteX237" fmla="*/ 988232 w 11269336"/>
              <a:gd name="connsiteY237" fmla="*/ 2235635 h 2323145"/>
              <a:gd name="connsiteX238" fmla="*/ 981959 w 11269336"/>
              <a:gd name="connsiteY238" fmla="*/ 2231607 h 2323145"/>
              <a:gd name="connsiteX239" fmla="*/ 938600 w 11269336"/>
              <a:gd name="connsiteY239" fmla="*/ 2238113 h 2323145"/>
              <a:gd name="connsiteX240" fmla="*/ 791788 w 11269336"/>
              <a:gd name="connsiteY240" fmla="*/ 2293224 h 2323145"/>
              <a:gd name="connsiteX241" fmla="*/ 706914 w 11269336"/>
              <a:gd name="connsiteY241" fmla="*/ 2305046 h 2323145"/>
              <a:gd name="connsiteX242" fmla="*/ 675971 w 11269336"/>
              <a:gd name="connsiteY242" fmla="*/ 2304030 h 2323145"/>
              <a:gd name="connsiteX243" fmla="*/ 624180 w 11269336"/>
              <a:gd name="connsiteY243" fmla="*/ 2302650 h 2323145"/>
              <a:gd name="connsiteX244" fmla="*/ 583453 w 11269336"/>
              <a:gd name="connsiteY244" fmla="*/ 2288788 h 2323145"/>
              <a:gd name="connsiteX245" fmla="*/ 540946 w 11269336"/>
              <a:gd name="connsiteY245" fmla="*/ 2292721 h 2323145"/>
              <a:gd name="connsiteX246" fmla="*/ 533680 w 11269336"/>
              <a:gd name="connsiteY246" fmla="*/ 2310233 h 2323145"/>
              <a:gd name="connsiteX247" fmla="*/ 487366 w 11269336"/>
              <a:gd name="connsiteY247" fmla="*/ 2309053 h 2323145"/>
              <a:gd name="connsiteX248" fmla="*/ 416820 w 11269336"/>
              <a:gd name="connsiteY248" fmla="*/ 2305443 h 2323145"/>
              <a:gd name="connsiteX249" fmla="*/ 376805 w 11269336"/>
              <a:gd name="connsiteY249" fmla="*/ 2307647 h 2323145"/>
              <a:gd name="connsiteX250" fmla="*/ 266777 w 11269336"/>
              <a:gd name="connsiteY250" fmla="*/ 2309012 h 2323145"/>
              <a:gd name="connsiteX251" fmla="*/ 156013 w 11269336"/>
              <a:gd name="connsiteY251" fmla="*/ 2306832 h 2323145"/>
              <a:gd name="connsiteX252" fmla="*/ 87258 w 11269336"/>
              <a:gd name="connsiteY252" fmla="*/ 2285511 h 2323145"/>
              <a:gd name="connsiteX253" fmla="*/ 23798 w 11269336"/>
              <a:gd name="connsiteY253" fmla="*/ 2281822 h 2323145"/>
              <a:gd name="connsiteX254" fmla="*/ 0 w 11269336"/>
              <a:gd name="connsiteY254" fmla="*/ 2285369 h 2323145"/>
              <a:gd name="connsiteX255" fmla="*/ 0 w 11269336"/>
              <a:gd name="connsiteY255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92832 w 11269336"/>
              <a:gd name="connsiteY142" fmla="*/ 2188033 h 2323145"/>
              <a:gd name="connsiteX143" fmla="*/ 4467257 w 11269336"/>
              <a:gd name="connsiteY143" fmla="*/ 2196121 h 2323145"/>
              <a:gd name="connsiteX144" fmla="*/ 4405765 w 11269336"/>
              <a:gd name="connsiteY144" fmla="*/ 2199902 h 2323145"/>
              <a:gd name="connsiteX145" fmla="*/ 4401354 w 11269336"/>
              <a:gd name="connsiteY145" fmla="*/ 2194745 h 2323145"/>
              <a:gd name="connsiteX146" fmla="*/ 4366646 w 11269336"/>
              <a:gd name="connsiteY146" fmla="*/ 2198564 h 2323145"/>
              <a:gd name="connsiteX147" fmla="*/ 4354009 w 11269336"/>
              <a:gd name="connsiteY147" fmla="*/ 2204984 h 2323145"/>
              <a:gd name="connsiteX148" fmla="*/ 4348284 w 11269336"/>
              <a:gd name="connsiteY148" fmla="*/ 2205270 h 2323145"/>
              <a:gd name="connsiteX149" fmla="*/ 4333906 w 11269336"/>
              <a:gd name="connsiteY149" fmla="*/ 2205251 h 2323145"/>
              <a:gd name="connsiteX150" fmla="*/ 4308819 w 11269336"/>
              <a:gd name="connsiteY150" fmla="*/ 2203822 h 2323145"/>
              <a:gd name="connsiteX151" fmla="*/ 4301210 w 11269336"/>
              <a:gd name="connsiteY151" fmla="*/ 2204456 h 2323145"/>
              <a:gd name="connsiteX152" fmla="*/ 4283095 w 11269336"/>
              <a:gd name="connsiteY152" fmla="*/ 2198177 h 2323145"/>
              <a:gd name="connsiteX153" fmla="*/ 4250119 w 11269336"/>
              <a:gd name="connsiteY153" fmla="*/ 2196342 h 2323145"/>
              <a:gd name="connsiteX154" fmla="*/ 4189203 w 11269336"/>
              <a:gd name="connsiteY154" fmla="*/ 2178994 h 2323145"/>
              <a:gd name="connsiteX155" fmla="*/ 4154035 w 11269336"/>
              <a:gd name="connsiteY155" fmla="*/ 2171950 h 2323145"/>
              <a:gd name="connsiteX156" fmla="*/ 4129569 w 11269336"/>
              <a:gd name="connsiteY156" fmla="*/ 2163850 h 2323145"/>
              <a:gd name="connsiteX157" fmla="*/ 4061250 w 11269336"/>
              <a:gd name="connsiteY157" fmla="*/ 2159236 h 2323145"/>
              <a:gd name="connsiteX158" fmla="*/ 3945480 w 11269336"/>
              <a:gd name="connsiteY158" fmla="*/ 2158279 h 2323145"/>
              <a:gd name="connsiteX159" fmla="*/ 3921468 w 11269336"/>
              <a:gd name="connsiteY159" fmla="*/ 2156588 h 2323145"/>
              <a:gd name="connsiteX160" fmla="*/ 3903348 w 11269336"/>
              <a:gd name="connsiteY160" fmla="*/ 2149220 h 2323145"/>
              <a:gd name="connsiteX161" fmla="*/ 3901342 w 11269336"/>
              <a:gd name="connsiteY161" fmla="*/ 2142355 h 2323145"/>
              <a:gd name="connsiteX162" fmla="*/ 3888539 w 11269336"/>
              <a:gd name="connsiteY162" fmla="*/ 2140476 h 2323145"/>
              <a:gd name="connsiteX163" fmla="*/ 3885662 w 11269336"/>
              <a:gd name="connsiteY163" fmla="*/ 2138740 h 2323145"/>
              <a:gd name="connsiteX164" fmla="*/ 3868627 w 11269336"/>
              <a:gd name="connsiteY164" fmla="*/ 2130023 h 2323145"/>
              <a:gd name="connsiteX165" fmla="*/ 3819177 w 11269336"/>
              <a:gd name="connsiteY165" fmla="*/ 2142111 h 2323145"/>
              <a:gd name="connsiteX166" fmla="*/ 3769100 w 11269336"/>
              <a:gd name="connsiteY166" fmla="*/ 2131731 h 2323145"/>
              <a:gd name="connsiteX167" fmla="*/ 3562752 w 11269336"/>
              <a:gd name="connsiteY167" fmla="*/ 2131785 h 2323145"/>
              <a:gd name="connsiteX168" fmla="*/ 3541402 w 11269336"/>
              <a:gd name="connsiteY168" fmla="*/ 2106821 h 2323145"/>
              <a:gd name="connsiteX169" fmla="*/ 3365341 w 11269336"/>
              <a:gd name="connsiteY169" fmla="*/ 2077638 h 2323145"/>
              <a:gd name="connsiteX170" fmla="*/ 3170922 w 11269336"/>
              <a:gd name="connsiteY170" fmla="*/ 2115957 h 2323145"/>
              <a:gd name="connsiteX171" fmla="*/ 3156256 w 11269336"/>
              <a:gd name="connsiteY171" fmla="*/ 2124773 h 2323145"/>
              <a:gd name="connsiteX172" fmla="*/ 3140298 w 11269336"/>
              <a:gd name="connsiteY172" fmla="*/ 2129182 h 2323145"/>
              <a:gd name="connsiteX173" fmla="*/ 3138514 w 11269336"/>
              <a:gd name="connsiteY173" fmla="*/ 2128069 h 2323145"/>
              <a:gd name="connsiteX174" fmla="*/ 3120467 w 11269336"/>
              <a:gd name="connsiteY174" fmla="*/ 2128281 h 2323145"/>
              <a:gd name="connsiteX175" fmla="*/ 3116175 w 11269336"/>
              <a:gd name="connsiteY175" fmla="*/ 2131633 h 2323145"/>
              <a:gd name="connsiteX176" fmla="*/ 3103685 w 11269336"/>
              <a:gd name="connsiteY176" fmla="*/ 2132814 h 2323145"/>
              <a:gd name="connsiteX177" fmla="*/ 3078794 w 11269336"/>
              <a:gd name="connsiteY177" fmla="*/ 2137935 h 2323145"/>
              <a:gd name="connsiteX178" fmla="*/ 3074407 w 11269336"/>
              <a:gd name="connsiteY178" fmla="*/ 2136274 h 2323145"/>
              <a:gd name="connsiteX179" fmla="*/ 3037285 w 11269336"/>
              <a:gd name="connsiteY179" fmla="*/ 2139919 h 2323145"/>
              <a:gd name="connsiteX180" fmla="*/ 3036901 w 11269336"/>
              <a:gd name="connsiteY180" fmla="*/ 2138726 h 2323145"/>
              <a:gd name="connsiteX181" fmla="*/ 3026996 w 11269336"/>
              <a:gd name="connsiteY181" fmla="*/ 2134322 h 2323145"/>
              <a:gd name="connsiteX182" fmla="*/ 3007772 w 11269336"/>
              <a:gd name="connsiteY182" fmla="*/ 2128742 h 2323145"/>
              <a:gd name="connsiteX183" fmla="*/ 2965030 w 11269336"/>
              <a:gd name="connsiteY183" fmla="*/ 2100494 h 2323145"/>
              <a:gd name="connsiteX184" fmla="*/ 2926342 w 11269336"/>
              <a:gd name="connsiteY184" fmla="*/ 2104155 h 2323145"/>
              <a:gd name="connsiteX185" fmla="*/ 2918608 w 11269336"/>
              <a:gd name="connsiteY185" fmla="*/ 2104215 h 2323145"/>
              <a:gd name="connsiteX186" fmla="*/ 2918475 w 11269336"/>
              <a:gd name="connsiteY186" fmla="*/ 2103937 h 2323145"/>
              <a:gd name="connsiteX187" fmla="*/ 2910360 w 11269336"/>
              <a:gd name="connsiteY187" fmla="*/ 2103444 h 2323145"/>
              <a:gd name="connsiteX188" fmla="*/ 2904507 w 11269336"/>
              <a:gd name="connsiteY188" fmla="*/ 2104326 h 2323145"/>
              <a:gd name="connsiteX189" fmla="*/ 2889503 w 11269336"/>
              <a:gd name="connsiteY189" fmla="*/ 2104443 h 2323145"/>
              <a:gd name="connsiteX190" fmla="*/ 2884480 w 11269336"/>
              <a:gd name="connsiteY190" fmla="*/ 2102626 h 2323145"/>
              <a:gd name="connsiteX191" fmla="*/ 2882689 w 11269336"/>
              <a:gd name="connsiteY191" fmla="*/ 2099228 h 2323145"/>
              <a:gd name="connsiteX192" fmla="*/ 2881291 w 11269336"/>
              <a:gd name="connsiteY192" fmla="*/ 2099618 h 2323145"/>
              <a:gd name="connsiteX193" fmla="*/ 2853979 w 11269336"/>
              <a:gd name="connsiteY193" fmla="*/ 2090388 h 2323145"/>
              <a:gd name="connsiteX194" fmla="*/ 2791790 w 11269336"/>
              <a:gd name="connsiteY194" fmla="*/ 2080332 h 2323145"/>
              <a:gd name="connsiteX195" fmla="*/ 2755844 w 11269336"/>
              <a:gd name="connsiteY195" fmla="*/ 2078874 h 2323145"/>
              <a:gd name="connsiteX196" fmla="*/ 2657742 w 11269336"/>
              <a:gd name="connsiteY196" fmla="*/ 2070179 h 2323145"/>
              <a:gd name="connsiteX197" fmla="*/ 2559549 w 11269336"/>
              <a:gd name="connsiteY197" fmla="*/ 2057873 h 2323145"/>
              <a:gd name="connsiteX198" fmla="*/ 2512054 w 11269336"/>
              <a:gd name="connsiteY198" fmla="*/ 2031671 h 2323145"/>
              <a:gd name="connsiteX199" fmla="*/ 2506437 w 11269336"/>
              <a:gd name="connsiteY199" fmla="*/ 2030918 h 2323145"/>
              <a:gd name="connsiteX200" fmla="*/ 2491752 w 11269336"/>
              <a:gd name="connsiteY200" fmla="*/ 2033906 h 2323145"/>
              <a:gd name="connsiteX201" fmla="*/ 2486338 w 11269336"/>
              <a:gd name="connsiteY201" fmla="*/ 2035862 h 2323145"/>
              <a:gd name="connsiteX202" fmla="*/ 2478186 w 11269336"/>
              <a:gd name="connsiteY202" fmla="*/ 2036953 h 2323145"/>
              <a:gd name="connsiteX203" fmla="*/ 2477950 w 11269336"/>
              <a:gd name="connsiteY203" fmla="*/ 2036715 h 2323145"/>
              <a:gd name="connsiteX204" fmla="*/ 2470381 w 11269336"/>
              <a:gd name="connsiteY204" fmla="*/ 2038256 h 2323145"/>
              <a:gd name="connsiteX205" fmla="*/ 2433781 w 11269336"/>
              <a:gd name="connsiteY205" fmla="*/ 2049140 h 2323145"/>
              <a:gd name="connsiteX206" fmla="*/ 2381172 w 11269336"/>
              <a:gd name="connsiteY206" fmla="*/ 2030645 h 2323145"/>
              <a:gd name="connsiteX207" fmla="*/ 2360198 w 11269336"/>
              <a:gd name="connsiteY207" fmla="*/ 2029059 h 2323145"/>
              <a:gd name="connsiteX208" fmla="*/ 2348815 w 11269336"/>
              <a:gd name="connsiteY208" fmla="*/ 2026798 h 2323145"/>
              <a:gd name="connsiteX209" fmla="*/ 2347988 w 11269336"/>
              <a:gd name="connsiteY209" fmla="*/ 2025745 h 2323145"/>
              <a:gd name="connsiteX210" fmla="*/ 2312920 w 11269336"/>
              <a:gd name="connsiteY210" fmla="*/ 2036311 h 2323145"/>
              <a:gd name="connsiteX211" fmla="*/ 2307986 w 11269336"/>
              <a:gd name="connsiteY211" fmla="*/ 2035583 h 2323145"/>
              <a:gd name="connsiteX212" fmla="*/ 2285481 w 11269336"/>
              <a:gd name="connsiteY212" fmla="*/ 2045197 h 2323145"/>
              <a:gd name="connsiteX213" fmla="*/ 2273666 w 11269336"/>
              <a:gd name="connsiteY213" fmla="*/ 2048710 h 2323145"/>
              <a:gd name="connsiteX214" fmla="*/ 2270719 w 11269336"/>
              <a:gd name="connsiteY214" fmla="*/ 2052702 h 2323145"/>
              <a:gd name="connsiteX215" fmla="*/ 2253080 w 11269336"/>
              <a:gd name="connsiteY215" fmla="*/ 2056363 h 2323145"/>
              <a:gd name="connsiteX216" fmla="*/ 2250906 w 11269336"/>
              <a:gd name="connsiteY216" fmla="*/ 2055654 h 2323145"/>
              <a:gd name="connsiteX217" fmla="*/ 2236905 w 11269336"/>
              <a:gd name="connsiteY217" fmla="*/ 2062882 h 2323145"/>
              <a:gd name="connsiteX218" fmla="*/ 2225830 w 11269336"/>
              <a:gd name="connsiteY218" fmla="*/ 2074027 h 2323145"/>
              <a:gd name="connsiteX219" fmla="*/ 2073776 w 11269336"/>
              <a:gd name="connsiteY219" fmla="*/ 2089244 h 2323145"/>
              <a:gd name="connsiteX220" fmla="*/ 1948256 w 11269336"/>
              <a:gd name="connsiteY220" fmla="*/ 2146616 h 2323145"/>
              <a:gd name="connsiteX221" fmla="*/ 1865582 w 11269336"/>
              <a:gd name="connsiteY221" fmla="*/ 2153738 h 2323145"/>
              <a:gd name="connsiteX222" fmla="*/ 1835210 w 11269336"/>
              <a:gd name="connsiteY222" fmla="*/ 2134244 h 2323145"/>
              <a:gd name="connsiteX223" fmla="*/ 1632661 w 11269336"/>
              <a:gd name="connsiteY223" fmla="*/ 2173882 h 2323145"/>
              <a:gd name="connsiteX224" fmla="*/ 1579590 w 11269336"/>
              <a:gd name="connsiteY224" fmla="*/ 2173680 h 2323145"/>
              <a:gd name="connsiteX225" fmla="*/ 1535601 w 11269336"/>
              <a:gd name="connsiteY225" fmla="*/ 2194590 h 2323145"/>
              <a:gd name="connsiteX226" fmla="*/ 1515594 w 11269336"/>
              <a:gd name="connsiteY226" fmla="*/ 2189622 h 2323145"/>
              <a:gd name="connsiteX227" fmla="*/ 1512113 w 11269336"/>
              <a:gd name="connsiteY227" fmla="*/ 2188534 h 2323145"/>
              <a:gd name="connsiteX228" fmla="*/ 1498838 w 11269336"/>
              <a:gd name="connsiteY228" fmla="*/ 2189213 h 2323145"/>
              <a:gd name="connsiteX229" fmla="*/ 1494279 w 11269336"/>
              <a:gd name="connsiteY229" fmla="*/ 2183112 h 2323145"/>
              <a:gd name="connsiteX230" fmla="*/ 1473714 w 11269336"/>
              <a:gd name="connsiteY230" fmla="*/ 2179625 h 2323145"/>
              <a:gd name="connsiteX231" fmla="*/ 1449503 w 11269336"/>
              <a:gd name="connsiteY231" fmla="*/ 2182633 h 2323145"/>
              <a:gd name="connsiteX232" fmla="*/ 1266687 w 11269336"/>
              <a:gd name="connsiteY232" fmla="*/ 2212688 h 2323145"/>
              <a:gd name="connsiteX233" fmla="*/ 1239614 w 11269336"/>
              <a:gd name="connsiteY233" fmla="*/ 2209727 h 2323145"/>
              <a:gd name="connsiteX234" fmla="*/ 1202436 w 11269336"/>
              <a:gd name="connsiteY234" fmla="*/ 2209817 h 2323145"/>
              <a:gd name="connsiteX235" fmla="*/ 1136097 w 11269336"/>
              <a:gd name="connsiteY235" fmla="*/ 2205112 h 2323145"/>
              <a:gd name="connsiteX236" fmla="*/ 988232 w 11269336"/>
              <a:gd name="connsiteY236" fmla="*/ 2235635 h 2323145"/>
              <a:gd name="connsiteX237" fmla="*/ 981959 w 11269336"/>
              <a:gd name="connsiteY237" fmla="*/ 2231607 h 2323145"/>
              <a:gd name="connsiteX238" fmla="*/ 938600 w 11269336"/>
              <a:gd name="connsiteY238" fmla="*/ 2238113 h 2323145"/>
              <a:gd name="connsiteX239" fmla="*/ 791788 w 11269336"/>
              <a:gd name="connsiteY239" fmla="*/ 2293224 h 2323145"/>
              <a:gd name="connsiteX240" fmla="*/ 706914 w 11269336"/>
              <a:gd name="connsiteY240" fmla="*/ 2305046 h 2323145"/>
              <a:gd name="connsiteX241" fmla="*/ 675971 w 11269336"/>
              <a:gd name="connsiteY241" fmla="*/ 2304030 h 2323145"/>
              <a:gd name="connsiteX242" fmla="*/ 624180 w 11269336"/>
              <a:gd name="connsiteY242" fmla="*/ 2302650 h 2323145"/>
              <a:gd name="connsiteX243" fmla="*/ 583453 w 11269336"/>
              <a:gd name="connsiteY243" fmla="*/ 2288788 h 2323145"/>
              <a:gd name="connsiteX244" fmla="*/ 540946 w 11269336"/>
              <a:gd name="connsiteY244" fmla="*/ 2292721 h 2323145"/>
              <a:gd name="connsiteX245" fmla="*/ 533680 w 11269336"/>
              <a:gd name="connsiteY245" fmla="*/ 2310233 h 2323145"/>
              <a:gd name="connsiteX246" fmla="*/ 487366 w 11269336"/>
              <a:gd name="connsiteY246" fmla="*/ 2309053 h 2323145"/>
              <a:gd name="connsiteX247" fmla="*/ 416820 w 11269336"/>
              <a:gd name="connsiteY247" fmla="*/ 2305443 h 2323145"/>
              <a:gd name="connsiteX248" fmla="*/ 376805 w 11269336"/>
              <a:gd name="connsiteY248" fmla="*/ 2307647 h 2323145"/>
              <a:gd name="connsiteX249" fmla="*/ 266777 w 11269336"/>
              <a:gd name="connsiteY249" fmla="*/ 2309012 h 2323145"/>
              <a:gd name="connsiteX250" fmla="*/ 156013 w 11269336"/>
              <a:gd name="connsiteY250" fmla="*/ 2306832 h 2323145"/>
              <a:gd name="connsiteX251" fmla="*/ 87258 w 11269336"/>
              <a:gd name="connsiteY251" fmla="*/ 2285511 h 2323145"/>
              <a:gd name="connsiteX252" fmla="*/ 23798 w 11269336"/>
              <a:gd name="connsiteY252" fmla="*/ 2281822 h 2323145"/>
              <a:gd name="connsiteX253" fmla="*/ 0 w 11269336"/>
              <a:gd name="connsiteY253" fmla="*/ 2285369 h 2323145"/>
              <a:gd name="connsiteX254" fmla="*/ 0 w 11269336"/>
              <a:gd name="connsiteY254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533444 w 11269336"/>
              <a:gd name="connsiteY141" fmla="*/ 2181200 h 2323145"/>
              <a:gd name="connsiteX142" fmla="*/ 4467257 w 11269336"/>
              <a:gd name="connsiteY142" fmla="*/ 2196121 h 2323145"/>
              <a:gd name="connsiteX143" fmla="*/ 4405765 w 11269336"/>
              <a:gd name="connsiteY143" fmla="*/ 2199902 h 2323145"/>
              <a:gd name="connsiteX144" fmla="*/ 4401354 w 11269336"/>
              <a:gd name="connsiteY144" fmla="*/ 2194745 h 2323145"/>
              <a:gd name="connsiteX145" fmla="*/ 4366646 w 11269336"/>
              <a:gd name="connsiteY145" fmla="*/ 2198564 h 2323145"/>
              <a:gd name="connsiteX146" fmla="*/ 4354009 w 11269336"/>
              <a:gd name="connsiteY146" fmla="*/ 2204984 h 2323145"/>
              <a:gd name="connsiteX147" fmla="*/ 4348284 w 11269336"/>
              <a:gd name="connsiteY147" fmla="*/ 2205270 h 2323145"/>
              <a:gd name="connsiteX148" fmla="*/ 4333906 w 11269336"/>
              <a:gd name="connsiteY148" fmla="*/ 2205251 h 2323145"/>
              <a:gd name="connsiteX149" fmla="*/ 4308819 w 11269336"/>
              <a:gd name="connsiteY149" fmla="*/ 2203822 h 2323145"/>
              <a:gd name="connsiteX150" fmla="*/ 4301210 w 11269336"/>
              <a:gd name="connsiteY150" fmla="*/ 2204456 h 2323145"/>
              <a:gd name="connsiteX151" fmla="*/ 4283095 w 11269336"/>
              <a:gd name="connsiteY151" fmla="*/ 2198177 h 2323145"/>
              <a:gd name="connsiteX152" fmla="*/ 4250119 w 11269336"/>
              <a:gd name="connsiteY152" fmla="*/ 2196342 h 2323145"/>
              <a:gd name="connsiteX153" fmla="*/ 4189203 w 11269336"/>
              <a:gd name="connsiteY153" fmla="*/ 2178994 h 2323145"/>
              <a:gd name="connsiteX154" fmla="*/ 4154035 w 11269336"/>
              <a:gd name="connsiteY154" fmla="*/ 2171950 h 2323145"/>
              <a:gd name="connsiteX155" fmla="*/ 4129569 w 11269336"/>
              <a:gd name="connsiteY155" fmla="*/ 2163850 h 2323145"/>
              <a:gd name="connsiteX156" fmla="*/ 4061250 w 11269336"/>
              <a:gd name="connsiteY156" fmla="*/ 2159236 h 2323145"/>
              <a:gd name="connsiteX157" fmla="*/ 3945480 w 11269336"/>
              <a:gd name="connsiteY157" fmla="*/ 2158279 h 2323145"/>
              <a:gd name="connsiteX158" fmla="*/ 3921468 w 11269336"/>
              <a:gd name="connsiteY158" fmla="*/ 2156588 h 2323145"/>
              <a:gd name="connsiteX159" fmla="*/ 3903348 w 11269336"/>
              <a:gd name="connsiteY159" fmla="*/ 2149220 h 2323145"/>
              <a:gd name="connsiteX160" fmla="*/ 3901342 w 11269336"/>
              <a:gd name="connsiteY160" fmla="*/ 2142355 h 2323145"/>
              <a:gd name="connsiteX161" fmla="*/ 3888539 w 11269336"/>
              <a:gd name="connsiteY161" fmla="*/ 2140476 h 2323145"/>
              <a:gd name="connsiteX162" fmla="*/ 3885662 w 11269336"/>
              <a:gd name="connsiteY162" fmla="*/ 2138740 h 2323145"/>
              <a:gd name="connsiteX163" fmla="*/ 3868627 w 11269336"/>
              <a:gd name="connsiteY163" fmla="*/ 2130023 h 2323145"/>
              <a:gd name="connsiteX164" fmla="*/ 3819177 w 11269336"/>
              <a:gd name="connsiteY164" fmla="*/ 2142111 h 2323145"/>
              <a:gd name="connsiteX165" fmla="*/ 3769100 w 11269336"/>
              <a:gd name="connsiteY165" fmla="*/ 2131731 h 2323145"/>
              <a:gd name="connsiteX166" fmla="*/ 3562752 w 11269336"/>
              <a:gd name="connsiteY166" fmla="*/ 2131785 h 2323145"/>
              <a:gd name="connsiteX167" fmla="*/ 3541402 w 11269336"/>
              <a:gd name="connsiteY167" fmla="*/ 2106821 h 2323145"/>
              <a:gd name="connsiteX168" fmla="*/ 3365341 w 11269336"/>
              <a:gd name="connsiteY168" fmla="*/ 2077638 h 2323145"/>
              <a:gd name="connsiteX169" fmla="*/ 3170922 w 11269336"/>
              <a:gd name="connsiteY169" fmla="*/ 2115957 h 2323145"/>
              <a:gd name="connsiteX170" fmla="*/ 3156256 w 11269336"/>
              <a:gd name="connsiteY170" fmla="*/ 2124773 h 2323145"/>
              <a:gd name="connsiteX171" fmla="*/ 3140298 w 11269336"/>
              <a:gd name="connsiteY171" fmla="*/ 2129182 h 2323145"/>
              <a:gd name="connsiteX172" fmla="*/ 3138514 w 11269336"/>
              <a:gd name="connsiteY172" fmla="*/ 2128069 h 2323145"/>
              <a:gd name="connsiteX173" fmla="*/ 3120467 w 11269336"/>
              <a:gd name="connsiteY173" fmla="*/ 2128281 h 2323145"/>
              <a:gd name="connsiteX174" fmla="*/ 3116175 w 11269336"/>
              <a:gd name="connsiteY174" fmla="*/ 2131633 h 2323145"/>
              <a:gd name="connsiteX175" fmla="*/ 3103685 w 11269336"/>
              <a:gd name="connsiteY175" fmla="*/ 2132814 h 2323145"/>
              <a:gd name="connsiteX176" fmla="*/ 3078794 w 11269336"/>
              <a:gd name="connsiteY176" fmla="*/ 2137935 h 2323145"/>
              <a:gd name="connsiteX177" fmla="*/ 3074407 w 11269336"/>
              <a:gd name="connsiteY177" fmla="*/ 2136274 h 2323145"/>
              <a:gd name="connsiteX178" fmla="*/ 3037285 w 11269336"/>
              <a:gd name="connsiteY178" fmla="*/ 2139919 h 2323145"/>
              <a:gd name="connsiteX179" fmla="*/ 3036901 w 11269336"/>
              <a:gd name="connsiteY179" fmla="*/ 2138726 h 2323145"/>
              <a:gd name="connsiteX180" fmla="*/ 3026996 w 11269336"/>
              <a:gd name="connsiteY180" fmla="*/ 2134322 h 2323145"/>
              <a:gd name="connsiteX181" fmla="*/ 3007772 w 11269336"/>
              <a:gd name="connsiteY181" fmla="*/ 2128742 h 2323145"/>
              <a:gd name="connsiteX182" fmla="*/ 2965030 w 11269336"/>
              <a:gd name="connsiteY182" fmla="*/ 2100494 h 2323145"/>
              <a:gd name="connsiteX183" fmla="*/ 2926342 w 11269336"/>
              <a:gd name="connsiteY183" fmla="*/ 2104155 h 2323145"/>
              <a:gd name="connsiteX184" fmla="*/ 2918608 w 11269336"/>
              <a:gd name="connsiteY184" fmla="*/ 2104215 h 2323145"/>
              <a:gd name="connsiteX185" fmla="*/ 2918475 w 11269336"/>
              <a:gd name="connsiteY185" fmla="*/ 2103937 h 2323145"/>
              <a:gd name="connsiteX186" fmla="*/ 2910360 w 11269336"/>
              <a:gd name="connsiteY186" fmla="*/ 2103444 h 2323145"/>
              <a:gd name="connsiteX187" fmla="*/ 2904507 w 11269336"/>
              <a:gd name="connsiteY187" fmla="*/ 2104326 h 2323145"/>
              <a:gd name="connsiteX188" fmla="*/ 2889503 w 11269336"/>
              <a:gd name="connsiteY188" fmla="*/ 2104443 h 2323145"/>
              <a:gd name="connsiteX189" fmla="*/ 2884480 w 11269336"/>
              <a:gd name="connsiteY189" fmla="*/ 2102626 h 2323145"/>
              <a:gd name="connsiteX190" fmla="*/ 2882689 w 11269336"/>
              <a:gd name="connsiteY190" fmla="*/ 2099228 h 2323145"/>
              <a:gd name="connsiteX191" fmla="*/ 2881291 w 11269336"/>
              <a:gd name="connsiteY191" fmla="*/ 2099618 h 2323145"/>
              <a:gd name="connsiteX192" fmla="*/ 2853979 w 11269336"/>
              <a:gd name="connsiteY192" fmla="*/ 2090388 h 2323145"/>
              <a:gd name="connsiteX193" fmla="*/ 2791790 w 11269336"/>
              <a:gd name="connsiteY193" fmla="*/ 2080332 h 2323145"/>
              <a:gd name="connsiteX194" fmla="*/ 2755844 w 11269336"/>
              <a:gd name="connsiteY194" fmla="*/ 2078874 h 2323145"/>
              <a:gd name="connsiteX195" fmla="*/ 2657742 w 11269336"/>
              <a:gd name="connsiteY195" fmla="*/ 2070179 h 2323145"/>
              <a:gd name="connsiteX196" fmla="*/ 2559549 w 11269336"/>
              <a:gd name="connsiteY196" fmla="*/ 2057873 h 2323145"/>
              <a:gd name="connsiteX197" fmla="*/ 2512054 w 11269336"/>
              <a:gd name="connsiteY197" fmla="*/ 2031671 h 2323145"/>
              <a:gd name="connsiteX198" fmla="*/ 2506437 w 11269336"/>
              <a:gd name="connsiteY198" fmla="*/ 2030918 h 2323145"/>
              <a:gd name="connsiteX199" fmla="*/ 2491752 w 11269336"/>
              <a:gd name="connsiteY199" fmla="*/ 2033906 h 2323145"/>
              <a:gd name="connsiteX200" fmla="*/ 2486338 w 11269336"/>
              <a:gd name="connsiteY200" fmla="*/ 2035862 h 2323145"/>
              <a:gd name="connsiteX201" fmla="*/ 2478186 w 11269336"/>
              <a:gd name="connsiteY201" fmla="*/ 2036953 h 2323145"/>
              <a:gd name="connsiteX202" fmla="*/ 2477950 w 11269336"/>
              <a:gd name="connsiteY202" fmla="*/ 2036715 h 2323145"/>
              <a:gd name="connsiteX203" fmla="*/ 2470381 w 11269336"/>
              <a:gd name="connsiteY203" fmla="*/ 2038256 h 2323145"/>
              <a:gd name="connsiteX204" fmla="*/ 2433781 w 11269336"/>
              <a:gd name="connsiteY204" fmla="*/ 2049140 h 2323145"/>
              <a:gd name="connsiteX205" fmla="*/ 2381172 w 11269336"/>
              <a:gd name="connsiteY205" fmla="*/ 2030645 h 2323145"/>
              <a:gd name="connsiteX206" fmla="*/ 2360198 w 11269336"/>
              <a:gd name="connsiteY206" fmla="*/ 2029059 h 2323145"/>
              <a:gd name="connsiteX207" fmla="*/ 2348815 w 11269336"/>
              <a:gd name="connsiteY207" fmla="*/ 2026798 h 2323145"/>
              <a:gd name="connsiteX208" fmla="*/ 2347988 w 11269336"/>
              <a:gd name="connsiteY208" fmla="*/ 2025745 h 2323145"/>
              <a:gd name="connsiteX209" fmla="*/ 2312920 w 11269336"/>
              <a:gd name="connsiteY209" fmla="*/ 2036311 h 2323145"/>
              <a:gd name="connsiteX210" fmla="*/ 2307986 w 11269336"/>
              <a:gd name="connsiteY210" fmla="*/ 2035583 h 2323145"/>
              <a:gd name="connsiteX211" fmla="*/ 2285481 w 11269336"/>
              <a:gd name="connsiteY211" fmla="*/ 2045197 h 2323145"/>
              <a:gd name="connsiteX212" fmla="*/ 2273666 w 11269336"/>
              <a:gd name="connsiteY212" fmla="*/ 2048710 h 2323145"/>
              <a:gd name="connsiteX213" fmla="*/ 2270719 w 11269336"/>
              <a:gd name="connsiteY213" fmla="*/ 2052702 h 2323145"/>
              <a:gd name="connsiteX214" fmla="*/ 2253080 w 11269336"/>
              <a:gd name="connsiteY214" fmla="*/ 2056363 h 2323145"/>
              <a:gd name="connsiteX215" fmla="*/ 2250906 w 11269336"/>
              <a:gd name="connsiteY215" fmla="*/ 2055654 h 2323145"/>
              <a:gd name="connsiteX216" fmla="*/ 2236905 w 11269336"/>
              <a:gd name="connsiteY216" fmla="*/ 2062882 h 2323145"/>
              <a:gd name="connsiteX217" fmla="*/ 2225830 w 11269336"/>
              <a:gd name="connsiteY217" fmla="*/ 2074027 h 2323145"/>
              <a:gd name="connsiteX218" fmla="*/ 2073776 w 11269336"/>
              <a:gd name="connsiteY218" fmla="*/ 2089244 h 2323145"/>
              <a:gd name="connsiteX219" fmla="*/ 1948256 w 11269336"/>
              <a:gd name="connsiteY219" fmla="*/ 2146616 h 2323145"/>
              <a:gd name="connsiteX220" fmla="*/ 1865582 w 11269336"/>
              <a:gd name="connsiteY220" fmla="*/ 2153738 h 2323145"/>
              <a:gd name="connsiteX221" fmla="*/ 1835210 w 11269336"/>
              <a:gd name="connsiteY221" fmla="*/ 2134244 h 2323145"/>
              <a:gd name="connsiteX222" fmla="*/ 1632661 w 11269336"/>
              <a:gd name="connsiteY222" fmla="*/ 2173882 h 2323145"/>
              <a:gd name="connsiteX223" fmla="*/ 1579590 w 11269336"/>
              <a:gd name="connsiteY223" fmla="*/ 2173680 h 2323145"/>
              <a:gd name="connsiteX224" fmla="*/ 1535601 w 11269336"/>
              <a:gd name="connsiteY224" fmla="*/ 2194590 h 2323145"/>
              <a:gd name="connsiteX225" fmla="*/ 1515594 w 11269336"/>
              <a:gd name="connsiteY225" fmla="*/ 2189622 h 2323145"/>
              <a:gd name="connsiteX226" fmla="*/ 1512113 w 11269336"/>
              <a:gd name="connsiteY226" fmla="*/ 2188534 h 2323145"/>
              <a:gd name="connsiteX227" fmla="*/ 1498838 w 11269336"/>
              <a:gd name="connsiteY227" fmla="*/ 2189213 h 2323145"/>
              <a:gd name="connsiteX228" fmla="*/ 1494279 w 11269336"/>
              <a:gd name="connsiteY228" fmla="*/ 2183112 h 2323145"/>
              <a:gd name="connsiteX229" fmla="*/ 1473714 w 11269336"/>
              <a:gd name="connsiteY229" fmla="*/ 2179625 h 2323145"/>
              <a:gd name="connsiteX230" fmla="*/ 1449503 w 11269336"/>
              <a:gd name="connsiteY230" fmla="*/ 2182633 h 2323145"/>
              <a:gd name="connsiteX231" fmla="*/ 1266687 w 11269336"/>
              <a:gd name="connsiteY231" fmla="*/ 2212688 h 2323145"/>
              <a:gd name="connsiteX232" fmla="*/ 1239614 w 11269336"/>
              <a:gd name="connsiteY232" fmla="*/ 2209727 h 2323145"/>
              <a:gd name="connsiteX233" fmla="*/ 1202436 w 11269336"/>
              <a:gd name="connsiteY233" fmla="*/ 2209817 h 2323145"/>
              <a:gd name="connsiteX234" fmla="*/ 1136097 w 11269336"/>
              <a:gd name="connsiteY234" fmla="*/ 2205112 h 2323145"/>
              <a:gd name="connsiteX235" fmla="*/ 988232 w 11269336"/>
              <a:gd name="connsiteY235" fmla="*/ 2235635 h 2323145"/>
              <a:gd name="connsiteX236" fmla="*/ 981959 w 11269336"/>
              <a:gd name="connsiteY236" fmla="*/ 2231607 h 2323145"/>
              <a:gd name="connsiteX237" fmla="*/ 938600 w 11269336"/>
              <a:gd name="connsiteY237" fmla="*/ 2238113 h 2323145"/>
              <a:gd name="connsiteX238" fmla="*/ 791788 w 11269336"/>
              <a:gd name="connsiteY238" fmla="*/ 2293224 h 2323145"/>
              <a:gd name="connsiteX239" fmla="*/ 706914 w 11269336"/>
              <a:gd name="connsiteY239" fmla="*/ 2305046 h 2323145"/>
              <a:gd name="connsiteX240" fmla="*/ 675971 w 11269336"/>
              <a:gd name="connsiteY240" fmla="*/ 2304030 h 2323145"/>
              <a:gd name="connsiteX241" fmla="*/ 624180 w 11269336"/>
              <a:gd name="connsiteY241" fmla="*/ 2302650 h 2323145"/>
              <a:gd name="connsiteX242" fmla="*/ 583453 w 11269336"/>
              <a:gd name="connsiteY242" fmla="*/ 2288788 h 2323145"/>
              <a:gd name="connsiteX243" fmla="*/ 540946 w 11269336"/>
              <a:gd name="connsiteY243" fmla="*/ 2292721 h 2323145"/>
              <a:gd name="connsiteX244" fmla="*/ 533680 w 11269336"/>
              <a:gd name="connsiteY244" fmla="*/ 2310233 h 2323145"/>
              <a:gd name="connsiteX245" fmla="*/ 487366 w 11269336"/>
              <a:gd name="connsiteY245" fmla="*/ 2309053 h 2323145"/>
              <a:gd name="connsiteX246" fmla="*/ 416820 w 11269336"/>
              <a:gd name="connsiteY246" fmla="*/ 2305443 h 2323145"/>
              <a:gd name="connsiteX247" fmla="*/ 376805 w 11269336"/>
              <a:gd name="connsiteY247" fmla="*/ 2307647 h 2323145"/>
              <a:gd name="connsiteX248" fmla="*/ 266777 w 11269336"/>
              <a:gd name="connsiteY248" fmla="*/ 2309012 h 2323145"/>
              <a:gd name="connsiteX249" fmla="*/ 156013 w 11269336"/>
              <a:gd name="connsiteY249" fmla="*/ 2306832 h 2323145"/>
              <a:gd name="connsiteX250" fmla="*/ 87258 w 11269336"/>
              <a:gd name="connsiteY250" fmla="*/ 2285511 h 2323145"/>
              <a:gd name="connsiteX251" fmla="*/ 23798 w 11269336"/>
              <a:gd name="connsiteY251" fmla="*/ 2281822 h 2323145"/>
              <a:gd name="connsiteX252" fmla="*/ 0 w 11269336"/>
              <a:gd name="connsiteY252" fmla="*/ 2285369 h 2323145"/>
              <a:gd name="connsiteX253" fmla="*/ 0 w 11269336"/>
              <a:gd name="connsiteY253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467257 w 11269336"/>
              <a:gd name="connsiteY141" fmla="*/ 2196121 h 2323145"/>
              <a:gd name="connsiteX142" fmla="*/ 4405765 w 11269336"/>
              <a:gd name="connsiteY142" fmla="*/ 2199902 h 2323145"/>
              <a:gd name="connsiteX143" fmla="*/ 4401354 w 11269336"/>
              <a:gd name="connsiteY143" fmla="*/ 2194745 h 2323145"/>
              <a:gd name="connsiteX144" fmla="*/ 4366646 w 11269336"/>
              <a:gd name="connsiteY144" fmla="*/ 2198564 h 2323145"/>
              <a:gd name="connsiteX145" fmla="*/ 4354009 w 11269336"/>
              <a:gd name="connsiteY145" fmla="*/ 2204984 h 2323145"/>
              <a:gd name="connsiteX146" fmla="*/ 4348284 w 11269336"/>
              <a:gd name="connsiteY146" fmla="*/ 2205270 h 2323145"/>
              <a:gd name="connsiteX147" fmla="*/ 4333906 w 11269336"/>
              <a:gd name="connsiteY147" fmla="*/ 2205251 h 2323145"/>
              <a:gd name="connsiteX148" fmla="*/ 4308819 w 11269336"/>
              <a:gd name="connsiteY148" fmla="*/ 2203822 h 2323145"/>
              <a:gd name="connsiteX149" fmla="*/ 4301210 w 11269336"/>
              <a:gd name="connsiteY149" fmla="*/ 2204456 h 2323145"/>
              <a:gd name="connsiteX150" fmla="*/ 4283095 w 11269336"/>
              <a:gd name="connsiteY150" fmla="*/ 2198177 h 2323145"/>
              <a:gd name="connsiteX151" fmla="*/ 4250119 w 11269336"/>
              <a:gd name="connsiteY151" fmla="*/ 2196342 h 2323145"/>
              <a:gd name="connsiteX152" fmla="*/ 4189203 w 11269336"/>
              <a:gd name="connsiteY152" fmla="*/ 2178994 h 2323145"/>
              <a:gd name="connsiteX153" fmla="*/ 4154035 w 11269336"/>
              <a:gd name="connsiteY153" fmla="*/ 2171950 h 2323145"/>
              <a:gd name="connsiteX154" fmla="*/ 4129569 w 11269336"/>
              <a:gd name="connsiteY154" fmla="*/ 2163850 h 2323145"/>
              <a:gd name="connsiteX155" fmla="*/ 4061250 w 11269336"/>
              <a:gd name="connsiteY155" fmla="*/ 2159236 h 2323145"/>
              <a:gd name="connsiteX156" fmla="*/ 3945480 w 11269336"/>
              <a:gd name="connsiteY156" fmla="*/ 2158279 h 2323145"/>
              <a:gd name="connsiteX157" fmla="*/ 3921468 w 11269336"/>
              <a:gd name="connsiteY157" fmla="*/ 2156588 h 2323145"/>
              <a:gd name="connsiteX158" fmla="*/ 3903348 w 11269336"/>
              <a:gd name="connsiteY158" fmla="*/ 2149220 h 2323145"/>
              <a:gd name="connsiteX159" fmla="*/ 3901342 w 11269336"/>
              <a:gd name="connsiteY159" fmla="*/ 2142355 h 2323145"/>
              <a:gd name="connsiteX160" fmla="*/ 3888539 w 11269336"/>
              <a:gd name="connsiteY160" fmla="*/ 2140476 h 2323145"/>
              <a:gd name="connsiteX161" fmla="*/ 3885662 w 11269336"/>
              <a:gd name="connsiteY161" fmla="*/ 2138740 h 2323145"/>
              <a:gd name="connsiteX162" fmla="*/ 3868627 w 11269336"/>
              <a:gd name="connsiteY162" fmla="*/ 2130023 h 2323145"/>
              <a:gd name="connsiteX163" fmla="*/ 3819177 w 11269336"/>
              <a:gd name="connsiteY163" fmla="*/ 2142111 h 2323145"/>
              <a:gd name="connsiteX164" fmla="*/ 3769100 w 11269336"/>
              <a:gd name="connsiteY164" fmla="*/ 2131731 h 2323145"/>
              <a:gd name="connsiteX165" fmla="*/ 3562752 w 11269336"/>
              <a:gd name="connsiteY165" fmla="*/ 2131785 h 2323145"/>
              <a:gd name="connsiteX166" fmla="*/ 3541402 w 11269336"/>
              <a:gd name="connsiteY166" fmla="*/ 2106821 h 2323145"/>
              <a:gd name="connsiteX167" fmla="*/ 3365341 w 11269336"/>
              <a:gd name="connsiteY167" fmla="*/ 2077638 h 2323145"/>
              <a:gd name="connsiteX168" fmla="*/ 3170922 w 11269336"/>
              <a:gd name="connsiteY168" fmla="*/ 2115957 h 2323145"/>
              <a:gd name="connsiteX169" fmla="*/ 3156256 w 11269336"/>
              <a:gd name="connsiteY169" fmla="*/ 2124773 h 2323145"/>
              <a:gd name="connsiteX170" fmla="*/ 3140298 w 11269336"/>
              <a:gd name="connsiteY170" fmla="*/ 2129182 h 2323145"/>
              <a:gd name="connsiteX171" fmla="*/ 3138514 w 11269336"/>
              <a:gd name="connsiteY171" fmla="*/ 2128069 h 2323145"/>
              <a:gd name="connsiteX172" fmla="*/ 3120467 w 11269336"/>
              <a:gd name="connsiteY172" fmla="*/ 2128281 h 2323145"/>
              <a:gd name="connsiteX173" fmla="*/ 3116175 w 11269336"/>
              <a:gd name="connsiteY173" fmla="*/ 2131633 h 2323145"/>
              <a:gd name="connsiteX174" fmla="*/ 3103685 w 11269336"/>
              <a:gd name="connsiteY174" fmla="*/ 2132814 h 2323145"/>
              <a:gd name="connsiteX175" fmla="*/ 3078794 w 11269336"/>
              <a:gd name="connsiteY175" fmla="*/ 2137935 h 2323145"/>
              <a:gd name="connsiteX176" fmla="*/ 3074407 w 11269336"/>
              <a:gd name="connsiteY176" fmla="*/ 2136274 h 2323145"/>
              <a:gd name="connsiteX177" fmla="*/ 3037285 w 11269336"/>
              <a:gd name="connsiteY177" fmla="*/ 2139919 h 2323145"/>
              <a:gd name="connsiteX178" fmla="*/ 3036901 w 11269336"/>
              <a:gd name="connsiteY178" fmla="*/ 2138726 h 2323145"/>
              <a:gd name="connsiteX179" fmla="*/ 3026996 w 11269336"/>
              <a:gd name="connsiteY179" fmla="*/ 2134322 h 2323145"/>
              <a:gd name="connsiteX180" fmla="*/ 3007772 w 11269336"/>
              <a:gd name="connsiteY180" fmla="*/ 2128742 h 2323145"/>
              <a:gd name="connsiteX181" fmla="*/ 2965030 w 11269336"/>
              <a:gd name="connsiteY181" fmla="*/ 2100494 h 2323145"/>
              <a:gd name="connsiteX182" fmla="*/ 2926342 w 11269336"/>
              <a:gd name="connsiteY182" fmla="*/ 2104155 h 2323145"/>
              <a:gd name="connsiteX183" fmla="*/ 2918608 w 11269336"/>
              <a:gd name="connsiteY183" fmla="*/ 2104215 h 2323145"/>
              <a:gd name="connsiteX184" fmla="*/ 2918475 w 11269336"/>
              <a:gd name="connsiteY184" fmla="*/ 2103937 h 2323145"/>
              <a:gd name="connsiteX185" fmla="*/ 2910360 w 11269336"/>
              <a:gd name="connsiteY185" fmla="*/ 2103444 h 2323145"/>
              <a:gd name="connsiteX186" fmla="*/ 2904507 w 11269336"/>
              <a:gd name="connsiteY186" fmla="*/ 2104326 h 2323145"/>
              <a:gd name="connsiteX187" fmla="*/ 2889503 w 11269336"/>
              <a:gd name="connsiteY187" fmla="*/ 2104443 h 2323145"/>
              <a:gd name="connsiteX188" fmla="*/ 2884480 w 11269336"/>
              <a:gd name="connsiteY188" fmla="*/ 2102626 h 2323145"/>
              <a:gd name="connsiteX189" fmla="*/ 2882689 w 11269336"/>
              <a:gd name="connsiteY189" fmla="*/ 2099228 h 2323145"/>
              <a:gd name="connsiteX190" fmla="*/ 2881291 w 11269336"/>
              <a:gd name="connsiteY190" fmla="*/ 2099618 h 2323145"/>
              <a:gd name="connsiteX191" fmla="*/ 2853979 w 11269336"/>
              <a:gd name="connsiteY191" fmla="*/ 2090388 h 2323145"/>
              <a:gd name="connsiteX192" fmla="*/ 2791790 w 11269336"/>
              <a:gd name="connsiteY192" fmla="*/ 2080332 h 2323145"/>
              <a:gd name="connsiteX193" fmla="*/ 2755844 w 11269336"/>
              <a:gd name="connsiteY193" fmla="*/ 2078874 h 2323145"/>
              <a:gd name="connsiteX194" fmla="*/ 2657742 w 11269336"/>
              <a:gd name="connsiteY194" fmla="*/ 2070179 h 2323145"/>
              <a:gd name="connsiteX195" fmla="*/ 2559549 w 11269336"/>
              <a:gd name="connsiteY195" fmla="*/ 2057873 h 2323145"/>
              <a:gd name="connsiteX196" fmla="*/ 2512054 w 11269336"/>
              <a:gd name="connsiteY196" fmla="*/ 2031671 h 2323145"/>
              <a:gd name="connsiteX197" fmla="*/ 2506437 w 11269336"/>
              <a:gd name="connsiteY197" fmla="*/ 2030918 h 2323145"/>
              <a:gd name="connsiteX198" fmla="*/ 2491752 w 11269336"/>
              <a:gd name="connsiteY198" fmla="*/ 2033906 h 2323145"/>
              <a:gd name="connsiteX199" fmla="*/ 2486338 w 11269336"/>
              <a:gd name="connsiteY199" fmla="*/ 2035862 h 2323145"/>
              <a:gd name="connsiteX200" fmla="*/ 2478186 w 11269336"/>
              <a:gd name="connsiteY200" fmla="*/ 2036953 h 2323145"/>
              <a:gd name="connsiteX201" fmla="*/ 2477950 w 11269336"/>
              <a:gd name="connsiteY201" fmla="*/ 2036715 h 2323145"/>
              <a:gd name="connsiteX202" fmla="*/ 2470381 w 11269336"/>
              <a:gd name="connsiteY202" fmla="*/ 2038256 h 2323145"/>
              <a:gd name="connsiteX203" fmla="*/ 2433781 w 11269336"/>
              <a:gd name="connsiteY203" fmla="*/ 2049140 h 2323145"/>
              <a:gd name="connsiteX204" fmla="*/ 2381172 w 11269336"/>
              <a:gd name="connsiteY204" fmla="*/ 2030645 h 2323145"/>
              <a:gd name="connsiteX205" fmla="*/ 2360198 w 11269336"/>
              <a:gd name="connsiteY205" fmla="*/ 2029059 h 2323145"/>
              <a:gd name="connsiteX206" fmla="*/ 2348815 w 11269336"/>
              <a:gd name="connsiteY206" fmla="*/ 2026798 h 2323145"/>
              <a:gd name="connsiteX207" fmla="*/ 2347988 w 11269336"/>
              <a:gd name="connsiteY207" fmla="*/ 2025745 h 2323145"/>
              <a:gd name="connsiteX208" fmla="*/ 2312920 w 11269336"/>
              <a:gd name="connsiteY208" fmla="*/ 2036311 h 2323145"/>
              <a:gd name="connsiteX209" fmla="*/ 2307986 w 11269336"/>
              <a:gd name="connsiteY209" fmla="*/ 2035583 h 2323145"/>
              <a:gd name="connsiteX210" fmla="*/ 2285481 w 11269336"/>
              <a:gd name="connsiteY210" fmla="*/ 2045197 h 2323145"/>
              <a:gd name="connsiteX211" fmla="*/ 2273666 w 11269336"/>
              <a:gd name="connsiteY211" fmla="*/ 2048710 h 2323145"/>
              <a:gd name="connsiteX212" fmla="*/ 2270719 w 11269336"/>
              <a:gd name="connsiteY212" fmla="*/ 2052702 h 2323145"/>
              <a:gd name="connsiteX213" fmla="*/ 2253080 w 11269336"/>
              <a:gd name="connsiteY213" fmla="*/ 2056363 h 2323145"/>
              <a:gd name="connsiteX214" fmla="*/ 2250906 w 11269336"/>
              <a:gd name="connsiteY214" fmla="*/ 2055654 h 2323145"/>
              <a:gd name="connsiteX215" fmla="*/ 2236905 w 11269336"/>
              <a:gd name="connsiteY215" fmla="*/ 2062882 h 2323145"/>
              <a:gd name="connsiteX216" fmla="*/ 2225830 w 11269336"/>
              <a:gd name="connsiteY216" fmla="*/ 2074027 h 2323145"/>
              <a:gd name="connsiteX217" fmla="*/ 2073776 w 11269336"/>
              <a:gd name="connsiteY217" fmla="*/ 2089244 h 2323145"/>
              <a:gd name="connsiteX218" fmla="*/ 1948256 w 11269336"/>
              <a:gd name="connsiteY218" fmla="*/ 2146616 h 2323145"/>
              <a:gd name="connsiteX219" fmla="*/ 1865582 w 11269336"/>
              <a:gd name="connsiteY219" fmla="*/ 2153738 h 2323145"/>
              <a:gd name="connsiteX220" fmla="*/ 1835210 w 11269336"/>
              <a:gd name="connsiteY220" fmla="*/ 2134244 h 2323145"/>
              <a:gd name="connsiteX221" fmla="*/ 1632661 w 11269336"/>
              <a:gd name="connsiteY221" fmla="*/ 2173882 h 2323145"/>
              <a:gd name="connsiteX222" fmla="*/ 1579590 w 11269336"/>
              <a:gd name="connsiteY222" fmla="*/ 2173680 h 2323145"/>
              <a:gd name="connsiteX223" fmla="*/ 1535601 w 11269336"/>
              <a:gd name="connsiteY223" fmla="*/ 2194590 h 2323145"/>
              <a:gd name="connsiteX224" fmla="*/ 1515594 w 11269336"/>
              <a:gd name="connsiteY224" fmla="*/ 2189622 h 2323145"/>
              <a:gd name="connsiteX225" fmla="*/ 1512113 w 11269336"/>
              <a:gd name="connsiteY225" fmla="*/ 2188534 h 2323145"/>
              <a:gd name="connsiteX226" fmla="*/ 1498838 w 11269336"/>
              <a:gd name="connsiteY226" fmla="*/ 2189213 h 2323145"/>
              <a:gd name="connsiteX227" fmla="*/ 1494279 w 11269336"/>
              <a:gd name="connsiteY227" fmla="*/ 2183112 h 2323145"/>
              <a:gd name="connsiteX228" fmla="*/ 1473714 w 11269336"/>
              <a:gd name="connsiteY228" fmla="*/ 2179625 h 2323145"/>
              <a:gd name="connsiteX229" fmla="*/ 1449503 w 11269336"/>
              <a:gd name="connsiteY229" fmla="*/ 2182633 h 2323145"/>
              <a:gd name="connsiteX230" fmla="*/ 1266687 w 11269336"/>
              <a:gd name="connsiteY230" fmla="*/ 2212688 h 2323145"/>
              <a:gd name="connsiteX231" fmla="*/ 1239614 w 11269336"/>
              <a:gd name="connsiteY231" fmla="*/ 2209727 h 2323145"/>
              <a:gd name="connsiteX232" fmla="*/ 1202436 w 11269336"/>
              <a:gd name="connsiteY232" fmla="*/ 2209817 h 2323145"/>
              <a:gd name="connsiteX233" fmla="*/ 1136097 w 11269336"/>
              <a:gd name="connsiteY233" fmla="*/ 2205112 h 2323145"/>
              <a:gd name="connsiteX234" fmla="*/ 988232 w 11269336"/>
              <a:gd name="connsiteY234" fmla="*/ 2235635 h 2323145"/>
              <a:gd name="connsiteX235" fmla="*/ 981959 w 11269336"/>
              <a:gd name="connsiteY235" fmla="*/ 2231607 h 2323145"/>
              <a:gd name="connsiteX236" fmla="*/ 938600 w 11269336"/>
              <a:gd name="connsiteY236" fmla="*/ 2238113 h 2323145"/>
              <a:gd name="connsiteX237" fmla="*/ 791788 w 11269336"/>
              <a:gd name="connsiteY237" fmla="*/ 2293224 h 2323145"/>
              <a:gd name="connsiteX238" fmla="*/ 706914 w 11269336"/>
              <a:gd name="connsiteY238" fmla="*/ 2305046 h 2323145"/>
              <a:gd name="connsiteX239" fmla="*/ 675971 w 11269336"/>
              <a:gd name="connsiteY239" fmla="*/ 2304030 h 2323145"/>
              <a:gd name="connsiteX240" fmla="*/ 624180 w 11269336"/>
              <a:gd name="connsiteY240" fmla="*/ 2302650 h 2323145"/>
              <a:gd name="connsiteX241" fmla="*/ 583453 w 11269336"/>
              <a:gd name="connsiteY241" fmla="*/ 2288788 h 2323145"/>
              <a:gd name="connsiteX242" fmla="*/ 540946 w 11269336"/>
              <a:gd name="connsiteY242" fmla="*/ 2292721 h 2323145"/>
              <a:gd name="connsiteX243" fmla="*/ 533680 w 11269336"/>
              <a:gd name="connsiteY243" fmla="*/ 2310233 h 2323145"/>
              <a:gd name="connsiteX244" fmla="*/ 487366 w 11269336"/>
              <a:gd name="connsiteY244" fmla="*/ 2309053 h 2323145"/>
              <a:gd name="connsiteX245" fmla="*/ 416820 w 11269336"/>
              <a:gd name="connsiteY245" fmla="*/ 2305443 h 2323145"/>
              <a:gd name="connsiteX246" fmla="*/ 376805 w 11269336"/>
              <a:gd name="connsiteY246" fmla="*/ 2307647 h 2323145"/>
              <a:gd name="connsiteX247" fmla="*/ 266777 w 11269336"/>
              <a:gd name="connsiteY247" fmla="*/ 2309012 h 2323145"/>
              <a:gd name="connsiteX248" fmla="*/ 156013 w 11269336"/>
              <a:gd name="connsiteY248" fmla="*/ 2306832 h 2323145"/>
              <a:gd name="connsiteX249" fmla="*/ 87258 w 11269336"/>
              <a:gd name="connsiteY249" fmla="*/ 2285511 h 2323145"/>
              <a:gd name="connsiteX250" fmla="*/ 23798 w 11269336"/>
              <a:gd name="connsiteY250" fmla="*/ 2281822 h 2323145"/>
              <a:gd name="connsiteX251" fmla="*/ 0 w 11269336"/>
              <a:gd name="connsiteY251" fmla="*/ 2285369 h 2323145"/>
              <a:gd name="connsiteX252" fmla="*/ 0 w 11269336"/>
              <a:gd name="connsiteY252" fmla="*/ 0 h 2323145"/>
              <a:gd name="connsiteX0" fmla="*/ 0 w 11269336"/>
              <a:gd name="connsiteY0" fmla="*/ 0 h 2323145"/>
              <a:gd name="connsiteX1" fmla="*/ 11269336 w 11269336"/>
              <a:gd name="connsiteY1" fmla="*/ 0 h 2323145"/>
              <a:gd name="connsiteX2" fmla="*/ 11268645 w 11269336"/>
              <a:gd name="connsiteY2" fmla="*/ 511 h 2323145"/>
              <a:gd name="connsiteX3" fmla="*/ 11230739 w 11269336"/>
              <a:gd name="connsiteY3" fmla="*/ 37096 h 2323145"/>
              <a:gd name="connsiteX4" fmla="*/ 11082485 w 11269336"/>
              <a:gd name="connsiteY4" fmla="*/ 78590 h 2323145"/>
              <a:gd name="connsiteX5" fmla="*/ 11031776 w 11269336"/>
              <a:gd name="connsiteY5" fmla="*/ 79197 h 2323145"/>
              <a:gd name="connsiteX6" fmla="*/ 10995894 w 11269336"/>
              <a:gd name="connsiteY6" fmla="*/ 83459 h 2323145"/>
              <a:gd name="connsiteX7" fmla="*/ 10861177 w 11269336"/>
              <a:gd name="connsiteY7" fmla="*/ 147419 h 2323145"/>
              <a:gd name="connsiteX8" fmla="*/ 10782732 w 11269336"/>
              <a:gd name="connsiteY8" fmla="*/ 135645 h 2323145"/>
              <a:gd name="connsiteX9" fmla="*/ 10660773 w 11269336"/>
              <a:gd name="connsiteY9" fmla="*/ 179312 h 2323145"/>
              <a:gd name="connsiteX10" fmla="*/ 10564442 w 11269336"/>
              <a:gd name="connsiteY10" fmla="*/ 160738 h 2323145"/>
              <a:gd name="connsiteX11" fmla="*/ 10490200 w 11269336"/>
              <a:gd name="connsiteY11" fmla="*/ 183533 h 2323145"/>
              <a:gd name="connsiteX12" fmla="*/ 10271351 w 11269336"/>
              <a:gd name="connsiteY12" fmla="*/ 243104 h 2323145"/>
              <a:gd name="connsiteX13" fmla="*/ 10061033 w 11269336"/>
              <a:gd name="connsiteY13" fmla="*/ 364937 h 2323145"/>
              <a:gd name="connsiteX14" fmla="*/ 9921770 w 11269336"/>
              <a:gd name="connsiteY14" fmla="*/ 406154 h 2323145"/>
              <a:gd name="connsiteX15" fmla="*/ 9858388 w 11269336"/>
              <a:gd name="connsiteY15" fmla="*/ 439489 h 2323145"/>
              <a:gd name="connsiteX16" fmla="*/ 9811914 w 11269336"/>
              <a:gd name="connsiteY16" fmla="*/ 449865 h 2323145"/>
              <a:gd name="connsiteX17" fmla="*/ 9784394 w 11269336"/>
              <a:gd name="connsiteY17" fmla="*/ 457816 h 2323145"/>
              <a:gd name="connsiteX18" fmla="*/ 9656836 w 11269336"/>
              <a:gd name="connsiteY18" fmla="*/ 469967 h 2323145"/>
              <a:gd name="connsiteX19" fmla="*/ 9561575 w 11269336"/>
              <a:gd name="connsiteY19" fmla="*/ 559978 h 2323145"/>
              <a:gd name="connsiteX20" fmla="*/ 9162278 w 11269336"/>
              <a:gd name="connsiteY20" fmla="*/ 704724 h 2323145"/>
              <a:gd name="connsiteX21" fmla="*/ 9062863 w 11269336"/>
              <a:gd name="connsiteY21" fmla="*/ 754656 h 2323145"/>
              <a:gd name="connsiteX22" fmla="*/ 8914746 w 11269336"/>
              <a:gd name="connsiteY22" fmla="*/ 826428 h 2323145"/>
              <a:gd name="connsiteX23" fmla="*/ 8917778 w 11269336"/>
              <a:gd name="connsiteY23" fmla="*/ 835198 h 2323145"/>
              <a:gd name="connsiteX24" fmla="*/ 8905560 w 11269336"/>
              <a:gd name="connsiteY24" fmla="*/ 838358 h 2323145"/>
              <a:gd name="connsiteX25" fmla="*/ 8897564 w 11269336"/>
              <a:gd name="connsiteY25" fmla="*/ 834287 h 2323145"/>
              <a:gd name="connsiteX26" fmla="*/ 8878040 w 11269336"/>
              <a:gd name="connsiteY26" fmla="*/ 844150 h 2323145"/>
              <a:gd name="connsiteX27" fmla="*/ 8795998 w 11269336"/>
              <a:gd name="connsiteY27" fmla="*/ 863337 h 2323145"/>
              <a:gd name="connsiteX28" fmla="*/ 8776970 w 11269336"/>
              <a:gd name="connsiteY28" fmla="*/ 885177 h 2323145"/>
              <a:gd name="connsiteX29" fmla="*/ 8755719 w 11269336"/>
              <a:gd name="connsiteY29" fmla="*/ 889754 h 2323145"/>
              <a:gd name="connsiteX30" fmla="*/ 8743257 w 11269336"/>
              <a:gd name="connsiteY30" fmla="*/ 904723 h 2323145"/>
              <a:gd name="connsiteX31" fmla="*/ 8721366 w 11269336"/>
              <a:gd name="connsiteY31" fmla="*/ 904711 h 2323145"/>
              <a:gd name="connsiteX32" fmla="*/ 8678353 w 11269336"/>
              <a:gd name="connsiteY32" fmla="*/ 926318 h 2323145"/>
              <a:gd name="connsiteX33" fmla="*/ 8636849 w 11269336"/>
              <a:gd name="connsiteY33" fmla="*/ 937900 h 2323145"/>
              <a:gd name="connsiteX34" fmla="*/ 8620213 w 11269336"/>
              <a:gd name="connsiteY34" fmla="*/ 943068 h 2323145"/>
              <a:gd name="connsiteX35" fmla="*/ 8612581 w 11269336"/>
              <a:gd name="connsiteY35" fmla="*/ 952695 h 2323145"/>
              <a:gd name="connsiteX36" fmla="*/ 8589038 w 11269336"/>
              <a:gd name="connsiteY36" fmla="*/ 963892 h 2323145"/>
              <a:gd name="connsiteX37" fmla="*/ 8579950 w 11269336"/>
              <a:gd name="connsiteY37" fmla="*/ 960899 h 2323145"/>
              <a:gd name="connsiteX38" fmla="*/ 8579319 w 11269336"/>
              <a:gd name="connsiteY38" fmla="*/ 965630 h 2323145"/>
              <a:gd name="connsiteX39" fmla="*/ 8547429 w 11269336"/>
              <a:gd name="connsiteY39" fmla="*/ 984506 h 2323145"/>
              <a:gd name="connsiteX40" fmla="*/ 8478704 w 11269336"/>
              <a:gd name="connsiteY40" fmla="*/ 1025490 h 2323145"/>
              <a:gd name="connsiteX41" fmla="*/ 8461421 w 11269336"/>
              <a:gd name="connsiteY41" fmla="*/ 1035512 h 2323145"/>
              <a:gd name="connsiteX42" fmla="*/ 8445003 w 11269336"/>
              <a:gd name="connsiteY42" fmla="*/ 1036851 h 2323145"/>
              <a:gd name="connsiteX43" fmla="*/ 8357350 w 11269336"/>
              <a:gd name="connsiteY43" fmla="*/ 1060213 h 2323145"/>
              <a:gd name="connsiteX44" fmla="*/ 8335565 w 11269336"/>
              <a:gd name="connsiteY44" fmla="*/ 1061151 h 2323145"/>
              <a:gd name="connsiteX45" fmla="*/ 8325267 w 11269336"/>
              <a:gd name="connsiteY45" fmla="*/ 1055919 h 2323145"/>
              <a:gd name="connsiteX46" fmla="*/ 8293586 w 11269336"/>
              <a:gd name="connsiteY46" fmla="*/ 1076144 h 2323145"/>
              <a:gd name="connsiteX47" fmla="*/ 8242405 w 11269336"/>
              <a:gd name="connsiteY47" fmla="*/ 1095960 h 2323145"/>
              <a:gd name="connsiteX48" fmla="*/ 8197391 w 11269336"/>
              <a:gd name="connsiteY48" fmla="*/ 1107746 h 2323145"/>
              <a:gd name="connsiteX49" fmla="*/ 8081474 w 11269336"/>
              <a:gd name="connsiteY49" fmla="*/ 1130125 h 2323145"/>
              <a:gd name="connsiteX50" fmla="*/ 8053585 w 11269336"/>
              <a:gd name="connsiteY50" fmla="*/ 1129169 h 2323145"/>
              <a:gd name="connsiteX51" fmla="*/ 8038422 w 11269336"/>
              <a:gd name="connsiteY51" fmla="*/ 1119092 h 2323145"/>
              <a:gd name="connsiteX52" fmla="*/ 8029450 w 11269336"/>
              <a:gd name="connsiteY52" fmla="*/ 1125592 h 2323145"/>
              <a:gd name="connsiteX53" fmla="*/ 7959552 w 11269336"/>
              <a:gd name="connsiteY53" fmla="*/ 1140188 h 2323145"/>
              <a:gd name="connsiteX54" fmla="*/ 7914188 w 11269336"/>
              <a:gd name="connsiteY54" fmla="*/ 1150862 h 2323145"/>
              <a:gd name="connsiteX55" fmla="*/ 7914918 w 11269336"/>
              <a:gd name="connsiteY55" fmla="*/ 1168758 h 2323145"/>
              <a:gd name="connsiteX56" fmla="*/ 7875510 w 11269336"/>
              <a:gd name="connsiteY56" fmla="*/ 1183153 h 2323145"/>
              <a:gd name="connsiteX57" fmla="*/ 7829932 w 11269336"/>
              <a:gd name="connsiteY57" fmla="*/ 1180782 h 2323145"/>
              <a:gd name="connsiteX58" fmla="*/ 7779182 w 11269336"/>
              <a:gd name="connsiteY58" fmla="*/ 1192665 h 2323145"/>
              <a:gd name="connsiteX59" fmla="*/ 7748774 w 11269336"/>
              <a:gd name="connsiteY59" fmla="*/ 1199586 h 2323145"/>
              <a:gd name="connsiteX60" fmla="*/ 7671846 w 11269336"/>
              <a:gd name="connsiteY60" fmla="*/ 1231966 h 2323145"/>
              <a:gd name="connsiteX61" fmla="*/ 7554146 w 11269336"/>
              <a:gd name="connsiteY61" fmla="*/ 1319748 h 2323145"/>
              <a:gd name="connsiteX62" fmla="*/ 7515052 w 11269336"/>
              <a:gd name="connsiteY62" fmla="*/ 1336718 h 2323145"/>
              <a:gd name="connsiteX63" fmla="*/ 7507193 w 11269336"/>
              <a:gd name="connsiteY63" fmla="*/ 1334617 h 2323145"/>
              <a:gd name="connsiteX64" fmla="*/ 7461694 w 11269336"/>
              <a:gd name="connsiteY64" fmla="*/ 1375866 h 2323145"/>
              <a:gd name="connsiteX65" fmla="*/ 7377571 w 11269336"/>
              <a:gd name="connsiteY65" fmla="*/ 1400128 h 2323145"/>
              <a:gd name="connsiteX66" fmla="*/ 7311261 w 11269336"/>
              <a:gd name="connsiteY66" fmla="*/ 1412652 h 2323145"/>
              <a:gd name="connsiteX67" fmla="*/ 7275307 w 11269336"/>
              <a:gd name="connsiteY67" fmla="*/ 1422171 h 2323145"/>
              <a:gd name="connsiteX68" fmla="*/ 7247783 w 11269336"/>
              <a:gd name="connsiteY68" fmla="*/ 1426330 h 2323145"/>
              <a:gd name="connsiteX69" fmla="*/ 7185047 w 11269336"/>
              <a:gd name="connsiteY69" fmla="*/ 1451812 h 2323145"/>
              <a:gd name="connsiteX70" fmla="*/ 7084117 w 11269336"/>
              <a:gd name="connsiteY70" fmla="*/ 1500281 h 2323145"/>
              <a:gd name="connsiteX71" fmla="*/ 7062011 w 11269336"/>
              <a:gd name="connsiteY71" fmla="*/ 1509183 h 2323145"/>
              <a:gd name="connsiteX72" fmla="*/ 7040555 w 11269336"/>
              <a:gd name="connsiteY72" fmla="*/ 1511207 h 2323145"/>
              <a:gd name="connsiteX73" fmla="*/ 7033438 w 11269336"/>
              <a:gd name="connsiteY73" fmla="*/ 1506772 h 2323145"/>
              <a:gd name="connsiteX74" fmla="*/ 7020886 w 11269336"/>
              <a:gd name="connsiteY74" fmla="*/ 1510764 h 2323145"/>
              <a:gd name="connsiteX75" fmla="*/ 7017033 w 11269336"/>
              <a:gd name="connsiteY75" fmla="*/ 1510650 h 2323145"/>
              <a:gd name="connsiteX76" fmla="*/ 6995460 w 11269336"/>
              <a:gd name="connsiteY76" fmla="*/ 1511173 h 2323145"/>
              <a:gd name="connsiteX77" fmla="*/ 6962144 w 11269336"/>
              <a:gd name="connsiteY77" fmla="*/ 1541508 h 2323145"/>
              <a:gd name="connsiteX78" fmla="*/ 6910674 w 11269336"/>
              <a:gd name="connsiteY78" fmla="*/ 1554793 h 2323145"/>
              <a:gd name="connsiteX79" fmla="*/ 6732152 w 11269336"/>
              <a:gd name="connsiteY79" fmla="*/ 1642538 h 2323145"/>
              <a:gd name="connsiteX80" fmla="*/ 6694106 w 11269336"/>
              <a:gd name="connsiteY80" fmla="*/ 1632377 h 2323145"/>
              <a:gd name="connsiteX81" fmla="*/ 6617223 w 11269336"/>
              <a:gd name="connsiteY81" fmla="*/ 1659889 h 2323145"/>
              <a:gd name="connsiteX82" fmla="*/ 6521138 w 11269336"/>
              <a:gd name="connsiteY82" fmla="*/ 1744340 h 2323145"/>
              <a:gd name="connsiteX83" fmla="*/ 6380677 w 11269336"/>
              <a:gd name="connsiteY83" fmla="*/ 1796883 h 2323145"/>
              <a:gd name="connsiteX84" fmla="*/ 6374897 w 11269336"/>
              <a:gd name="connsiteY84" fmla="*/ 1809910 h 2323145"/>
              <a:gd name="connsiteX85" fmla="*/ 6364545 w 11269336"/>
              <a:gd name="connsiteY85" fmla="*/ 1820090 h 2323145"/>
              <a:gd name="connsiteX86" fmla="*/ 6362126 w 11269336"/>
              <a:gd name="connsiteY86" fmla="*/ 1819991 h 2323145"/>
              <a:gd name="connsiteX87" fmla="*/ 6346673 w 11269336"/>
              <a:gd name="connsiteY87" fmla="*/ 1827824 h 2323145"/>
              <a:gd name="connsiteX88" fmla="*/ 6345588 w 11269336"/>
              <a:gd name="connsiteY88" fmla="*/ 1832232 h 2323145"/>
              <a:gd name="connsiteX89" fmla="*/ 6335708 w 11269336"/>
              <a:gd name="connsiteY89" fmla="*/ 1838451 h 2323145"/>
              <a:gd name="connsiteX90" fmla="*/ 6318182 w 11269336"/>
              <a:gd name="connsiteY90" fmla="*/ 1852975 h 2323145"/>
              <a:gd name="connsiteX91" fmla="*/ 6313084 w 11269336"/>
              <a:gd name="connsiteY91" fmla="*/ 1853561 h 2323145"/>
              <a:gd name="connsiteX92" fmla="*/ 6283816 w 11269336"/>
              <a:gd name="connsiteY92" fmla="*/ 1872148 h 2323145"/>
              <a:gd name="connsiteX93" fmla="*/ 6282550 w 11269336"/>
              <a:gd name="connsiteY93" fmla="*/ 1871392 h 2323145"/>
              <a:gd name="connsiteX94" fmla="*/ 6270527 w 11269336"/>
              <a:gd name="connsiteY94" fmla="*/ 1872208 h 2323145"/>
              <a:gd name="connsiteX95" fmla="*/ 6249518 w 11269336"/>
              <a:gd name="connsiteY95" fmla="*/ 1876079 h 2323145"/>
              <a:gd name="connsiteX96" fmla="*/ 6190386 w 11269336"/>
              <a:gd name="connsiteY96" fmla="*/ 1872478 h 2323145"/>
              <a:gd name="connsiteX97" fmla="*/ 6159777 w 11269336"/>
              <a:gd name="connsiteY97" fmla="*/ 1891745 h 2323145"/>
              <a:gd name="connsiteX98" fmla="*/ 6153131 w 11269336"/>
              <a:gd name="connsiteY98" fmla="*/ 1895079 h 2323145"/>
              <a:gd name="connsiteX99" fmla="*/ 6152798 w 11269336"/>
              <a:gd name="connsiteY99" fmla="*/ 1894920 h 2323145"/>
              <a:gd name="connsiteX100" fmla="*/ 6145388 w 11269336"/>
              <a:gd name="connsiteY100" fmla="*/ 1897990 h 2323145"/>
              <a:gd name="connsiteX101" fmla="*/ 6141014 w 11269336"/>
              <a:gd name="connsiteY101" fmla="*/ 1901155 h 2323145"/>
              <a:gd name="connsiteX102" fmla="*/ 6128122 w 11269336"/>
              <a:gd name="connsiteY102" fmla="*/ 1907623 h 2323145"/>
              <a:gd name="connsiteX103" fmla="*/ 6122351 w 11269336"/>
              <a:gd name="connsiteY103" fmla="*/ 1908359 h 2323145"/>
              <a:gd name="connsiteX104" fmla="*/ 6064750 w 11269336"/>
              <a:gd name="connsiteY104" fmla="*/ 1896394 h 2323145"/>
              <a:gd name="connsiteX105" fmla="*/ 5964230 w 11269336"/>
              <a:gd name="connsiteY105" fmla="*/ 1910038 h 2323145"/>
              <a:gd name="connsiteX106" fmla="*/ 5865399 w 11269336"/>
              <a:gd name="connsiteY106" fmla="*/ 1926966 h 2323145"/>
              <a:gd name="connsiteX107" fmla="*/ 5829951 w 11269336"/>
              <a:gd name="connsiteY107" fmla="*/ 1934755 h 2323145"/>
              <a:gd name="connsiteX108" fmla="*/ 5765285 w 11269336"/>
              <a:gd name="connsiteY108" fmla="*/ 1941322 h 2323145"/>
              <a:gd name="connsiteX109" fmla="*/ 5734750 w 11269336"/>
              <a:gd name="connsiteY109" fmla="*/ 1939793 h 2323145"/>
              <a:gd name="connsiteX110" fmla="*/ 5733569 w 11269336"/>
              <a:gd name="connsiteY110" fmla="*/ 1940505 h 2323145"/>
              <a:gd name="connsiteX111" fmla="*/ 5730329 w 11269336"/>
              <a:gd name="connsiteY111" fmla="*/ 1937845 h 2323145"/>
              <a:gd name="connsiteX112" fmla="*/ 5724661 w 11269336"/>
              <a:gd name="connsiteY112" fmla="*/ 1937455 h 2323145"/>
              <a:gd name="connsiteX113" fmla="*/ 5710186 w 11269336"/>
              <a:gd name="connsiteY113" fmla="*/ 1941370 h 2323145"/>
              <a:gd name="connsiteX114" fmla="*/ 5704910 w 11269336"/>
              <a:gd name="connsiteY114" fmla="*/ 1943663 h 2323145"/>
              <a:gd name="connsiteX115" fmla="*/ 5696836 w 11269336"/>
              <a:gd name="connsiteY115" fmla="*/ 1945271 h 2323145"/>
              <a:gd name="connsiteX116" fmla="*/ 5696583 w 11269336"/>
              <a:gd name="connsiteY116" fmla="*/ 1945050 h 2323145"/>
              <a:gd name="connsiteX117" fmla="*/ 5689123 w 11269336"/>
              <a:gd name="connsiteY117" fmla="*/ 1947067 h 2323145"/>
              <a:gd name="connsiteX118" fmla="*/ 5653291 w 11269336"/>
              <a:gd name="connsiteY118" fmla="*/ 1960245 h 2323145"/>
              <a:gd name="connsiteX119" fmla="*/ 5599385 w 11269336"/>
              <a:gd name="connsiteY119" fmla="*/ 1945198 h 2323145"/>
              <a:gd name="connsiteX120" fmla="*/ 5578300 w 11269336"/>
              <a:gd name="connsiteY120" fmla="*/ 1944963 h 2323145"/>
              <a:gd name="connsiteX121" fmla="*/ 5566758 w 11269336"/>
              <a:gd name="connsiteY121" fmla="*/ 1943441 h 2323145"/>
              <a:gd name="connsiteX122" fmla="*/ 5565857 w 11269336"/>
              <a:gd name="connsiteY122" fmla="*/ 1942445 h 2323145"/>
              <a:gd name="connsiteX123" fmla="*/ 5531534 w 11269336"/>
              <a:gd name="connsiteY123" fmla="*/ 1955208 h 2323145"/>
              <a:gd name="connsiteX124" fmla="*/ 5526552 w 11269336"/>
              <a:gd name="connsiteY124" fmla="*/ 1954799 h 2323145"/>
              <a:gd name="connsiteX125" fmla="*/ 5504723 w 11269336"/>
              <a:gd name="connsiteY125" fmla="*/ 1965811 h 2323145"/>
              <a:gd name="connsiteX126" fmla="*/ 5493156 w 11269336"/>
              <a:gd name="connsiteY126" fmla="*/ 1970063 h 2323145"/>
              <a:gd name="connsiteX127" fmla="*/ 5490486 w 11269336"/>
              <a:gd name="connsiteY127" fmla="*/ 1974227 h 2323145"/>
              <a:gd name="connsiteX128" fmla="*/ 5473107 w 11269336"/>
              <a:gd name="connsiteY128" fmla="*/ 1979001 h 2323145"/>
              <a:gd name="connsiteX129" fmla="*/ 5470885 w 11269336"/>
              <a:gd name="connsiteY129" fmla="*/ 1978432 h 2323145"/>
              <a:gd name="connsiteX130" fmla="*/ 5457393 w 11269336"/>
              <a:gd name="connsiteY130" fmla="*/ 1986525 h 2323145"/>
              <a:gd name="connsiteX131" fmla="*/ 5447102 w 11269336"/>
              <a:gd name="connsiteY131" fmla="*/ 1998329 h 2323145"/>
              <a:gd name="connsiteX132" fmla="*/ 5159151 w 11269336"/>
              <a:gd name="connsiteY132" fmla="*/ 2029640 h 2323145"/>
              <a:gd name="connsiteX133" fmla="*/ 5098838 w 11269336"/>
              <a:gd name="connsiteY133" fmla="*/ 2062961 h 2323145"/>
              <a:gd name="connsiteX134" fmla="*/ 4860988 w 11269336"/>
              <a:gd name="connsiteY134" fmla="*/ 2135698 h 2323145"/>
              <a:gd name="connsiteX135" fmla="*/ 4765388 w 11269336"/>
              <a:gd name="connsiteY135" fmla="*/ 2162525 h 2323145"/>
              <a:gd name="connsiteX136" fmla="*/ 4745033 w 11269336"/>
              <a:gd name="connsiteY136" fmla="*/ 2158859 h 2323145"/>
              <a:gd name="connsiteX137" fmla="*/ 4741475 w 11269336"/>
              <a:gd name="connsiteY137" fmla="*/ 2157998 h 2323145"/>
              <a:gd name="connsiteX138" fmla="*/ 4728247 w 11269336"/>
              <a:gd name="connsiteY138" fmla="*/ 2159526 h 2323145"/>
              <a:gd name="connsiteX139" fmla="*/ 4723263 w 11269336"/>
              <a:gd name="connsiteY139" fmla="*/ 2153742 h 2323145"/>
              <a:gd name="connsiteX140" fmla="*/ 4593061 w 11269336"/>
              <a:gd name="connsiteY140" fmla="*/ 2171597 h 2323145"/>
              <a:gd name="connsiteX141" fmla="*/ 4405765 w 11269336"/>
              <a:gd name="connsiteY141" fmla="*/ 2199902 h 2323145"/>
              <a:gd name="connsiteX142" fmla="*/ 4401354 w 11269336"/>
              <a:gd name="connsiteY142" fmla="*/ 2194745 h 2323145"/>
              <a:gd name="connsiteX143" fmla="*/ 4366646 w 11269336"/>
              <a:gd name="connsiteY143" fmla="*/ 2198564 h 2323145"/>
              <a:gd name="connsiteX144" fmla="*/ 4354009 w 11269336"/>
              <a:gd name="connsiteY144" fmla="*/ 2204984 h 2323145"/>
              <a:gd name="connsiteX145" fmla="*/ 4348284 w 11269336"/>
              <a:gd name="connsiteY145" fmla="*/ 2205270 h 2323145"/>
              <a:gd name="connsiteX146" fmla="*/ 4333906 w 11269336"/>
              <a:gd name="connsiteY146" fmla="*/ 2205251 h 2323145"/>
              <a:gd name="connsiteX147" fmla="*/ 4308819 w 11269336"/>
              <a:gd name="connsiteY147" fmla="*/ 2203822 h 2323145"/>
              <a:gd name="connsiteX148" fmla="*/ 4301210 w 11269336"/>
              <a:gd name="connsiteY148" fmla="*/ 2204456 h 2323145"/>
              <a:gd name="connsiteX149" fmla="*/ 4283095 w 11269336"/>
              <a:gd name="connsiteY149" fmla="*/ 2198177 h 2323145"/>
              <a:gd name="connsiteX150" fmla="*/ 4250119 w 11269336"/>
              <a:gd name="connsiteY150" fmla="*/ 2196342 h 2323145"/>
              <a:gd name="connsiteX151" fmla="*/ 4189203 w 11269336"/>
              <a:gd name="connsiteY151" fmla="*/ 2178994 h 2323145"/>
              <a:gd name="connsiteX152" fmla="*/ 4154035 w 11269336"/>
              <a:gd name="connsiteY152" fmla="*/ 2171950 h 2323145"/>
              <a:gd name="connsiteX153" fmla="*/ 4129569 w 11269336"/>
              <a:gd name="connsiteY153" fmla="*/ 2163850 h 2323145"/>
              <a:gd name="connsiteX154" fmla="*/ 4061250 w 11269336"/>
              <a:gd name="connsiteY154" fmla="*/ 2159236 h 2323145"/>
              <a:gd name="connsiteX155" fmla="*/ 3945480 w 11269336"/>
              <a:gd name="connsiteY155" fmla="*/ 2158279 h 2323145"/>
              <a:gd name="connsiteX156" fmla="*/ 3921468 w 11269336"/>
              <a:gd name="connsiteY156" fmla="*/ 2156588 h 2323145"/>
              <a:gd name="connsiteX157" fmla="*/ 3903348 w 11269336"/>
              <a:gd name="connsiteY157" fmla="*/ 2149220 h 2323145"/>
              <a:gd name="connsiteX158" fmla="*/ 3901342 w 11269336"/>
              <a:gd name="connsiteY158" fmla="*/ 2142355 h 2323145"/>
              <a:gd name="connsiteX159" fmla="*/ 3888539 w 11269336"/>
              <a:gd name="connsiteY159" fmla="*/ 2140476 h 2323145"/>
              <a:gd name="connsiteX160" fmla="*/ 3885662 w 11269336"/>
              <a:gd name="connsiteY160" fmla="*/ 2138740 h 2323145"/>
              <a:gd name="connsiteX161" fmla="*/ 3868627 w 11269336"/>
              <a:gd name="connsiteY161" fmla="*/ 2130023 h 2323145"/>
              <a:gd name="connsiteX162" fmla="*/ 3819177 w 11269336"/>
              <a:gd name="connsiteY162" fmla="*/ 2142111 h 2323145"/>
              <a:gd name="connsiteX163" fmla="*/ 3769100 w 11269336"/>
              <a:gd name="connsiteY163" fmla="*/ 2131731 h 2323145"/>
              <a:gd name="connsiteX164" fmla="*/ 3562752 w 11269336"/>
              <a:gd name="connsiteY164" fmla="*/ 2131785 h 2323145"/>
              <a:gd name="connsiteX165" fmla="*/ 3541402 w 11269336"/>
              <a:gd name="connsiteY165" fmla="*/ 2106821 h 2323145"/>
              <a:gd name="connsiteX166" fmla="*/ 3365341 w 11269336"/>
              <a:gd name="connsiteY166" fmla="*/ 2077638 h 2323145"/>
              <a:gd name="connsiteX167" fmla="*/ 3170922 w 11269336"/>
              <a:gd name="connsiteY167" fmla="*/ 2115957 h 2323145"/>
              <a:gd name="connsiteX168" fmla="*/ 3156256 w 11269336"/>
              <a:gd name="connsiteY168" fmla="*/ 2124773 h 2323145"/>
              <a:gd name="connsiteX169" fmla="*/ 3140298 w 11269336"/>
              <a:gd name="connsiteY169" fmla="*/ 2129182 h 2323145"/>
              <a:gd name="connsiteX170" fmla="*/ 3138514 w 11269336"/>
              <a:gd name="connsiteY170" fmla="*/ 2128069 h 2323145"/>
              <a:gd name="connsiteX171" fmla="*/ 3120467 w 11269336"/>
              <a:gd name="connsiteY171" fmla="*/ 2128281 h 2323145"/>
              <a:gd name="connsiteX172" fmla="*/ 3116175 w 11269336"/>
              <a:gd name="connsiteY172" fmla="*/ 2131633 h 2323145"/>
              <a:gd name="connsiteX173" fmla="*/ 3103685 w 11269336"/>
              <a:gd name="connsiteY173" fmla="*/ 2132814 h 2323145"/>
              <a:gd name="connsiteX174" fmla="*/ 3078794 w 11269336"/>
              <a:gd name="connsiteY174" fmla="*/ 2137935 h 2323145"/>
              <a:gd name="connsiteX175" fmla="*/ 3074407 w 11269336"/>
              <a:gd name="connsiteY175" fmla="*/ 2136274 h 2323145"/>
              <a:gd name="connsiteX176" fmla="*/ 3037285 w 11269336"/>
              <a:gd name="connsiteY176" fmla="*/ 2139919 h 2323145"/>
              <a:gd name="connsiteX177" fmla="*/ 3036901 w 11269336"/>
              <a:gd name="connsiteY177" fmla="*/ 2138726 h 2323145"/>
              <a:gd name="connsiteX178" fmla="*/ 3026996 w 11269336"/>
              <a:gd name="connsiteY178" fmla="*/ 2134322 h 2323145"/>
              <a:gd name="connsiteX179" fmla="*/ 3007772 w 11269336"/>
              <a:gd name="connsiteY179" fmla="*/ 2128742 h 2323145"/>
              <a:gd name="connsiteX180" fmla="*/ 2965030 w 11269336"/>
              <a:gd name="connsiteY180" fmla="*/ 2100494 h 2323145"/>
              <a:gd name="connsiteX181" fmla="*/ 2926342 w 11269336"/>
              <a:gd name="connsiteY181" fmla="*/ 2104155 h 2323145"/>
              <a:gd name="connsiteX182" fmla="*/ 2918608 w 11269336"/>
              <a:gd name="connsiteY182" fmla="*/ 2104215 h 2323145"/>
              <a:gd name="connsiteX183" fmla="*/ 2918475 w 11269336"/>
              <a:gd name="connsiteY183" fmla="*/ 2103937 h 2323145"/>
              <a:gd name="connsiteX184" fmla="*/ 2910360 w 11269336"/>
              <a:gd name="connsiteY184" fmla="*/ 2103444 h 2323145"/>
              <a:gd name="connsiteX185" fmla="*/ 2904507 w 11269336"/>
              <a:gd name="connsiteY185" fmla="*/ 2104326 h 2323145"/>
              <a:gd name="connsiteX186" fmla="*/ 2889503 w 11269336"/>
              <a:gd name="connsiteY186" fmla="*/ 2104443 h 2323145"/>
              <a:gd name="connsiteX187" fmla="*/ 2884480 w 11269336"/>
              <a:gd name="connsiteY187" fmla="*/ 2102626 h 2323145"/>
              <a:gd name="connsiteX188" fmla="*/ 2882689 w 11269336"/>
              <a:gd name="connsiteY188" fmla="*/ 2099228 h 2323145"/>
              <a:gd name="connsiteX189" fmla="*/ 2881291 w 11269336"/>
              <a:gd name="connsiteY189" fmla="*/ 2099618 h 2323145"/>
              <a:gd name="connsiteX190" fmla="*/ 2853979 w 11269336"/>
              <a:gd name="connsiteY190" fmla="*/ 2090388 h 2323145"/>
              <a:gd name="connsiteX191" fmla="*/ 2791790 w 11269336"/>
              <a:gd name="connsiteY191" fmla="*/ 2080332 h 2323145"/>
              <a:gd name="connsiteX192" fmla="*/ 2755844 w 11269336"/>
              <a:gd name="connsiteY192" fmla="*/ 2078874 h 2323145"/>
              <a:gd name="connsiteX193" fmla="*/ 2657742 w 11269336"/>
              <a:gd name="connsiteY193" fmla="*/ 2070179 h 2323145"/>
              <a:gd name="connsiteX194" fmla="*/ 2559549 w 11269336"/>
              <a:gd name="connsiteY194" fmla="*/ 2057873 h 2323145"/>
              <a:gd name="connsiteX195" fmla="*/ 2512054 w 11269336"/>
              <a:gd name="connsiteY195" fmla="*/ 2031671 h 2323145"/>
              <a:gd name="connsiteX196" fmla="*/ 2506437 w 11269336"/>
              <a:gd name="connsiteY196" fmla="*/ 2030918 h 2323145"/>
              <a:gd name="connsiteX197" fmla="*/ 2491752 w 11269336"/>
              <a:gd name="connsiteY197" fmla="*/ 2033906 h 2323145"/>
              <a:gd name="connsiteX198" fmla="*/ 2486338 w 11269336"/>
              <a:gd name="connsiteY198" fmla="*/ 2035862 h 2323145"/>
              <a:gd name="connsiteX199" fmla="*/ 2478186 w 11269336"/>
              <a:gd name="connsiteY199" fmla="*/ 2036953 h 2323145"/>
              <a:gd name="connsiteX200" fmla="*/ 2477950 w 11269336"/>
              <a:gd name="connsiteY200" fmla="*/ 2036715 h 2323145"/>
              <a:gd name="connsiteX201" fmla="*/ 2470381 w 11269336"/>
              <a:gd name="connsiteY201" fmla="*/ 2038256 h 2323145"/>
              <a:gd name="connsiteX202" fmla="*/ 2433781 w 11269336"/>
              <a:gd name="connsiteY202" fmla="*/ 2049140 h 2323145"/>
              <a:gd name="connsiteX203" fmla="*/ 2381172 w 11269336"/>
              <a:gd name="connsiteY203" fmla="*/ 2030645 h 2323145"/>
              <a:gd name="connsiteX204" fmla="*/ 2360198 w 11269336"/>
              <a:gd name="connsiteY204" fmla="*/ 2029059 h 2323145"/>
              <a:gd name="connsiteX205" fmla="*/ 2348815 w 11269336"/>
              <a:gd name="connsiteY205" fmla="*/ 2026798 h 2323145"/>
              <a:gd name="connsiteX206" fmla="*/ 2347988 w 11269336"/>
              <a:gd name="connsiteY206" fmla="*/ 2025745 h 2323145"/>
              <a:gd name="connsiteX207" fmla="*/ 2312920 w 11269336"/>
              <a:gd name="connsiteY207" fmla="*/ 2036311 h 2323145"/>
              <a:gd name="connsiteX208" fmla="*/ 2307986 w 11269336"/>
              <a:gd name="connsiteY208" fmla="*/ 2035583 h 2323145"/>
              <a:gd name="connsiteX209" fmla="*/ 2285481 w 11269336"/>
              <a:gd name="connsiteY209" fmla="*/ 2045197 h 2323145"/>
              <a:gd name="connsiteX210" fmla="*/ 2273666 w 11269336"/>
              <a:gd name="connsiteY210" fmla="*/ 2048710 h 2323145"/>
              <a:gd name="connsiteX211" fmla="*/ 2270719 w 11269336"/>
              <a:gd name="connsiteY211" fmla="*/ 2052702 h 2323145"/>
              <a:gd name="connsiteX212" fmla="*/ 2253080 w 11269336"/>
              <a:gd name="connsiteY212" fmla="*/ 2056363 h 2323145"/>
              <a:gd name="connsiteX213" fmla="*/ 2250906 w 11269336"/>
              <a:gd name="connsiteY213" fmla="*/ 2055654 h 2323145"/>
              <a:gd name="connsiteX214" fmla="*/ 2236905 w 11269336"/>
              <a:gd name="connsiteY214" fmla="*/ 2062882 h 2323145"/>
              <a:gd name="connsiteX215" fmla="*/ 2225830 w 11269336"/>
              <a:gd name="connsiteY215" fmla="*/ 2074027 h 2323145"/>
              <a:gd name="connsiteX216" fmla="*/ 2073776 w 11269336"/>
              <a:gd name="connsiteY216" fmla="*/ 2089244 h 2323145"/>
              <a:gd name="connsiteX217" fmla="*/ 1948256 w 11269336"/>
              <a:gd name="connsiteY217" fmla="*/ 2146616 h 2323145"/>
              <a:gd name="connsiteX218" fmla="*/ 1865582 w 11269336"/>
              <a:gd name="connsiteY218" fmla="*/ 2153738 h 2323145"/>
              <a:gd name="connsiteX219" fmla="*/ 1835210 w 11269336"/>
              <a:gd name="connsiteY219" fmla="*/ 2134244 h 2323145"/>
              <a:gd name="connsiteX220" fmla="*/ 1632661 w 11269336"/>
              <a:gd name="connsiteY220" fmla="*/ 2173882 h 2323145"/>
              <a:gd name="connsiteX221" fmla="*/ 1579590 w 11269336"/>
              <a:gd name="connsiteY221" fmla="*/ 2173680 h 2323145"/>
              <a:gd name="connsiteX222" fmla="*/ 1535601 w 11269336"/>
              <a:gd name="connsiteY222" fmla="*/ 2194590 h 2323145"/>
              <a:gd name="connsiteX223" fmla="*/ 1515594 w 11269336"/>
              <a:gd name="connsiteY223" fmla="*/ 2189622 h 2323145"/>
              <a:gd name="connsiteX224" fmla="*/ 1512113 w 11269336"/>
              <a:gd name="connsiteY224" fmla="*/ 2188534 h 2323145"/>
              <a:gd name="connsiteX225" fmla="*/ 1498838 w 11269336"/>
              <a:gd name="connsiteY225" fmla="*/ 2189213 h 2323145"/>
              <a:gd name="connsiteX226" fmla="*/ 1494279 w 11269336"/>
              <a:gd name="connsiteY226" fmla="*/ 2183112 h 2323145"/>
              <a:gd name="connsiteX227" fmla="*/ 1473714 w 11269336"/>
              <a:gd name="connsiteY227" fmla="*/ 2179625 h 2323145"/>
              <a:gd name="connsiteX228" fmla="*/ 1449503 w 11269336"/>
              <a:gd name="connsiteY228" fmla="*/ 2182633 h 2323145"/>
              <a:gd name="connsiteX229" fmla="*/ 1266687 w 11269336"/>
              <a:gd name="connsiteY229" fmla="*/ 2212688 h 2323145"/>
              <a:gd name="connsiteX230" fmla="*/ 1239614 w 11269336"/>
              <a:gd name="connsiteY230" fmla="*/ 2209727 h 2323145"/>
              <a:gd name="connsiteX231" fmla="*/ 1202436 w 11269336"/>
              <a:gd name="connsiteY231" fmla="*/ 2209817 h 2323145"/>
              <a:gd name="connsiteX232" fmla="*/ 1136097 w 11269336"/>
              <a:gd name="connsiteY232" fmla="*/ 2205112 h 2323145"/>
              <a:gd name="connsiteX233" fmla="*/ 988232 w 11269336"/>
              <a:gd name="connsiteY233" fmla="*/ 2235635 h 2323145"/>
              <a:gd name="connsiteX234" fmla="*/ 981959 w 11269336"/>
              <a:gd name="connsiteY234" fmla="*/ 2231607 h 2323145"/>
              <a:gd name="connsiteX235" fmla="*/ 938600 w 11269336"/>
              <a:gd name="connsiteY235" fmla="*/ 2238113 h 2323145"/>
              <a:gd name="connsiteX236" fmla="*/ 791788 w 11269336"/>
              <a:gd name="connsiteY236" fmla="*/ 2293224 h 2323145"/>
              <a:gd name="connsiteX237" fmla="*/ 706914 w 11269336"/>
              <a:gd name="connsiteY237" fmla="*/ 2305046 h 2323145"/>
              <a:gd name="connsiteX238" fmla="*/ 675971 w 11269336"/>
              <a:gd name="connsiteY238" fmla="*/ 2304030 h 2323145"/>
              <a:gd name="connsiteX239" fmla="*/ 624180 w 11269336"/>
              <a:gd name="connsiteY239" fmla="*/ 2302650 h 2323145"/>
              <a:gd name="connsiteX240" fmla="*/ 583453 w 11269336"/>
              <a:gd name="connsiteY240" fmla="*/ 2288788 h 2323145"/>
              <a:gd name="connsiteX241" fmla="*/ 540946 w 11269336"/>
              <a:gd name="connsiteY241" fmla="*/ 2292721 h 2323145"/>
              <a:gd name="connsiteX242" fmla="*/ 533680 w 11269336"/>
              <a:gd name="connsiteY242" fmla="*/ 2310233 h 2323145"/>
              <a:gd name="connsiteX243" fmla="*/ 487366 w 11269336"/>
              <a:gd name="connsiteY243" fmla="*/ 2309053 h 2323145"/>
              <a:gd name="connsiteX244" fmla="*/ 416820 w 11269336"/>
              <a:gd name="connsiteY244" fmla="*/ 2305443 h 2323145"/>
              <a:gd name="connsiteX245" fmla="*/ 376805 w 11269336"/>
              <a:gd name="connsiteY245" fmla="*/ 2307647 h 2323145"/>
              <a:gd name="connsiteX246" fmla="*/ 266777 w 11269336"/>
              <a:gd name="connsiteY246" fmla="*/ 2309012 h 2323145"/>
              <a:gd name="connsiteX247" fmla="*/ 156013 w 11269336"/>
              <a:gd name="connsiteY247" fmla="*/ 2306832 h 2323145"/>
              <a:gd name="connsiteX248" fmla="*/ 87258 w 11269336"/>
              <a:gd name="connsiteY248" fmla="*/ 2285511 h 2323145"/>
              <a:gd name="connsiteX249" fmla="*/ 23798 w 11269336"/>
              <a:gd name="connsiteY249" fmla="*/ 2281822 h 2323145"/>
              <a:gd name="connsiteX250" fmla="*/ 0 w 11269336"/>
              <a:gd name="connsiteY250" fmla="*/ 2285369 h 2323145"/>
              <a:gd name="connsiteX251" fmla="*/ 0 w 11269336"/>
              <a:gd name="connsiteY251" fmla="*/ 0 h 232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11269336" h="2323145">
                <a:moveTo>
                  <a:pt x="0" y="0"/>
                </a:moveTo>
                <a:lnTo>
                  <a:pt x="11269336" y="0"/>
                </a:lnTo>
                <a:lnTo>
                  <a:pt x="11268645" y="511"/>
                </a:lnTo>
                <a:cubicBezTo>
                  <a:pt x="11257520" y="14091"/>
                  <a:pt x="11248967" y="32073"/>
                  <a:pt x="11230739" y="37096"/>
                </a:cubicBezTo>
                <a:cubicBezTo>
                  <a:pt x="11194283" y="47141"/>
                  <a:pt x="11124351" y="55013"/>
                  <a:pt x="11082485" y="78590"/>
                </a:cubicBezTo>
                <a:cubicBezTo>
                  <a:pt x="11064655" y="69818"/>
                  <a:pt x="11049588" y="97621"/>
                  <a:pt x="11031776" y="79197"/>
                </a:cubicBezTo>
                <a:cubicBezTo>
                  <a:pt x="11016683" y="85023"/>
                  <a:pt x="11009945" y="92832"/>
                  <a:pt x="10995894" y="83459"/>
                </a:cubicBezTo>
                <a:cubicBezTo>
                  <a:pt x="10971843" y="134740"/>
                  <a:pt x="10888992" y="106042"/>
                  <a:pt x="10861177" y="147419"/>
                </a:cubicBezTo>
                <a:cubicBezTo>
                  <a:pt x="10850370" y="129415"/>
                  <a:pt x="10807086" y="138624"/>
                  <a:pt x="10782732" y="135645"/>
                </a:cubicBezTo>
                <a:cubicBezTo>
                  <a:pt x="10869014" y="196205"/>
                  <a:pt x="10693356" y="147304"/>
                  <a:pt x="10660773" y="179312"/>
                </a:cubicBezTo>
                <a:cubicBezTo>
                  <a:pt x="10667385" y="121467"/>
                  <a:pt x="10595265" y="182241"/>
                  <a:pt x="10564442" y="160738"/>
                </a:cubicBezTo>
                <a:cubicBezTo>
                  <a:pt x="10544419" y="190949"/>
                  <a:pt x="10518436" y="167191"/>
                  <a:pt x="10490200" y="183533"/>
                </a:cubicBezTo>
                <a:cubicBezTo>
                  <a:pt x="10423905" y="202688"/>
                  <a:pt x="10362764" y="244779"/>
                  <a:pt x="10271351" y="243104"/>
                </a:cubicBezTo>
                <a:cubicBezTo>
                  <a:pt x="10247818" y="329775"/>
                  <a:pt x="10135674" y="303068"/>
                  <a:pt x="10061033" y="364937"/>
                </a:cubicBezTo>
                <a:cubicBezTo>
                  <a:pt x="10014289" y="383940"/>
                  <a:pt x="9930032" y="360289"/>
                  <a:pt x="9921770" y="406154"/>
                </a:cubicBezTo>
                <a:cubicBezTo>
                  <a:pt x="9894276" y="384665"/>
                  <a:pt x="9881945" y="430851"/>
                  <a:pt x="9858388" y="439489"/>
                </a:cubicBezTo>
                <a:cubicBezTo>
                  <a:pt x="9835642" y="426888"/>
                  <a:pt x="9828901" y="443125"/>
                  <a:pt x="9811914" y="449865"/>
                </a:cubicBezTo>
                <a:cubicBezTo>
                  <a:pt x="9801869" y="441287"/>
                  <a:pt x="9787055" y="444835"/>
                  <a:pt x="9784394" y="457816"/>
                </a:cubicBezTo>
                <a:cubicBezTo>
                  <a:pt x="9797169" y="483924"/>
                  <a:pt x="9656844" y="450179"/>
                  <a:pt x="9656836" y="469967"/>
                </a:cubicBezTo>
                <a:cubicBezTo>
                  <a:pt x="9589537" y="485301"/>
                  <a:pt x="9662097" y="527310"/>
                  <a:pt x="9561575" y="559978"/>
                </a:cubicBezTo>
                <a:cubicBezTo>
                  <a:pt x="9479149" y="599104"/>
                  <a:pt x="9215234" y="670585"/>
                  <a:pt x="9162278" y="704724"/>
                </a:cubicBezTo>
                <a:cubicBezTo>
                  <a:pt x="9173017" y="730567"/>
                  <a:pt x="9063215" y="727685"/>
                  <a:pt x="9062863" y="754656"/>
                </a:cubicBezTo>
                <a:cubicBezTo>
                  <a:pt x="9021608" y="774940"/>
                  <a:pt x="8924639" y="816390"/>
                  <a:pt x="8914746" y="826428"/>
                </a:cubicBezTo>
                <a:lnTo>
                  <a:pt x="8917778" y="835198"/>
                </a:lnTo>
                <a:lnTo>
                  <a:pt x="8905560" y="838358"/>
                </a:lnTo>
                <a:lnTo>
                  <a:pt x="8897564" y="834287"/>
                </a:lnTo>
                <a:lnTo>
                  <a:pt x="8878040" y="844150"/>
                </a:lnTo>
                <a:cubicBezTo>
                  <a:pt x="8861112" y="848992"/>
                  <a:pt x="8812843" y="856499"/>
                  <a:pt x="8795998" y="863337"/>
                </a:cubicBezTo>
                <a:cubicBezTo>
                  <a:pt x="8792888" y="873975"/>
                  <a:pt x="8786153" y="880792"/>
                  <a:pt x="8776970" y="885177"/>
                </a:cubicBezTo>
                <a:lnTo>
                  <a:pt x="8755719" y="889754"/>
                </a:lnTo>
                <a:lnTo>
                  <a:pt x="8743257" y="904723"/>
                </a:lnTo>
                <a:cubicBezTo>
                  <a:pt x="8737642" y="908108"/>
                  <a:pt x="8730651" y="908759"/>
                  <a:pt x="8721366" y="904711"/>
                </a:cubicBezTo>
                <a:cubicBezTo>
                  <a:pt x="8711895" y="915873"/>
                  <a:pt x="8676250" y="900745"/>
                  <a:pt x="8678353" y="926318"/>
                </a:cubicBezTo>
                <a:cubicBezTo>
                  <a:pt x="8658506" y="928813"/>
                  <a:pt x="8647569" y="933735"/>
                  <a:pt x="8636849" y="937900"/>
                </a:cubicBezTo>
                <a:lnTo>
                  <a:pt x="8620213" y="943068"/>
                </a:lnTo>
                <a:lnTo>
                  <a:pt x="8612581" y="952695"/>
                </a:lnTo>
                <a:cubicBezTo>
                  <a:pt x="8605836" y="959769"/>
                  <a:pt x="8598255" y="964412"/>
                  <a:pt x="8589038" y="963892"/>
                </a:cubicBezTo>
                <a:lnTo>
                  <a:pt x="8579950" y="960899"/>
                </a:lnTo>
                <a:cubicBezTo>
                  <a:pt x="8579740" y="962476"/>
                  <a:pt x="8579529" y="964053"/>
                  <a:pt x="8579319" y="965630"/>
                </a:cubicBezTo>
                <a:cubicBezTo>
                  <a:pt x="8579138" y="972972"/>
                  <a:pt x="8576531" y="980010"/>
                  <a:pt x="8547429" y="984506"/>
                </a:cubicBezTo>
                <a:cubicBezTo>
                  <a:pt x="8529238" y="1001725"/>
                  <a:pt x="8505565" y="1015840"/>
                  <a:pt x="8478704" y="1025490"/>
                </a:cubicBezTo>
                <a:cubicBezTo>
                  <a:pt x="8473109" y="1019545"/>
                  <a:pt x="8465819" y="1032194"/>
                  <a:pt x="8461421" y="1035512"/>
                </a:cubicBezTo>
                <a:cubicBezTo>
                  <a:pt x="8459739" y="1031087"/>
                  <a:pt x="8447663" y="1032074"/>
                  <a:pt x="8445003" y="1036851"/>
                </a:cubicBezTo>
                <a:cubicBezTo>
                  <a:pt x="8366593" y="1075951"/>
                  <a:pt x="8398773" y="1021402"/>
                  <a:pt x="8357350" y="1060213"/>
                </a:cubicBezTo>
                <a:cubicBezTo>
                  <a:pt x="8349366" y="1063843"/>
                  <a:pt x="8342208" y="1063367"/>
                  <a:pt x="8335565" y="1061151"/>
                </a:cubicBezTo>
                <a:lnTo>
                  <a:pt x="8325267" y="1055919"/>
                </a:lnTo>
                <a:lnTo>
                  <a:pt x="8293586" y="1076144"/>
                </a:lnTo>
                <a:cubicBezTo>
                  <a:pt x="8277595" y="1084193"/>
                  <a:pt x="8260401" y="1090863"/>
                  <a:pt x="8242405" y="1095960"/>
                </a:cubicBezTo>
                <a:cubicBezTo>
                  <a:pt x="8226373" y="1101227"/>
                  <a:pt x="8224213" y="1102052"/>
                  <a:pt x="8197391" y="1107746"/>
                </a:cubicBezTo>
                <a:cubicBezTo>
                  <a:pt x="8090266" y="1152133"/>
                  <a:pt x="8141491" y="1082372"/>
                  <a:pt x="8081474" y="1130125"/>
                </a:cubicBezTo>
                <a:cubicBezTo>
                  <a:pt x="8070634" y="1134173"/>
                  <a:pt x="8061619" y="1132810"/>
                  <a:pt x="8053585" y="1129169"/>
                </a:cubicBezTo>
                <a:lnTo>
                  <a:pt x="8038422" y="1119092"/>
                </a:lnTo>
                <a:lnTo>
                  <a:pt x="8029450" y="1125592"/>
                </a:lnTo>
                <a:cubicBezTo>
                  <a:pt x="7992226" y="1133484"/>
                  <a:pt x="7978616" y="1122765"/>
                  <a:pt x="7959552" y="1140188"/>
                </a:cubicBezTo>
                <a:cubicBezTo>
                  <a:pt x="7922008" y="1119572"/>
                  <a:pt x="7937737" y="1141786"/>
                  <a:pt x="7914188" y="1150862"/>
                </a:cubicBezTo>
                <a:cubicBezTo>
                  <a:pt x="7896037" y="1160155"/>
                  <a:pt x="7933463" y="1163411"/>
                  <a:pt x="7914918" y="1168758"/>
                </a:cubicBezTo>
                <a:cubicBezTo>
                  <a:pt x="7893102" y="1165887"/>
                  <a:pt x="7898453" y="1187420"/>
                  <a:pt x="7875510" y="1183153"/>
                </a:cubicBezTo>
                <a:cubicBezTo>
                  <a:pt x="7877354" y="1165743"/>
                  <a:pt x="7834286" y="1194789"/>
                  <a:pt x="7829932" y="1180782"/>
                </a:cubicBezTo>
                <a:cubicBezTo>
                  <a:pt x="7816047" y="1204874"/>
                  <a:pt x="7801901" y="1181513"/>
                  <a:pt x="7779182" y="1192665"/>
                </a:cubicBezTo>
                <a:cubicBezTo>
                  <a:pt x="7769446" y="1202686"/>
                  <a:pt x="7761564" y="1205661"/>
                  <a:pt x="7748774" y="1199586"/>
                </a:cubicBezTo>
                <a:cubicBezTo>
                  <a:pt x="7704339" y="1247771"/>
                  <a:pt x="7717626" y="1207638"/>
                  <a:pt x="7671846" y="1231966"/>
                </a:cubicBezTo>
                <a:cubicBezTo>
                  <a:pt x="7632956" y="1255682"/>
                  <a:pt x="7587383" y="1275180"/>
                  <a:pt x="7554146" y="1319748"/>
                </a:cubicBezTo>
                <a:cubicBezTo>
                  <a:pt x="7548775" y="1331557"/>
                  <a:pt x="7531272" y="1339155"/>
                  <a:pt x="7515052" y="1336718"/>
                </a:cubicBezTo>
                <a:cubicBezTo>
                  <a:pt x="7512260" y="1336298"/>
                  <a:pt x="7509613" y="1335590"/>
                  <a:pt x="7507193" y="1334617"/>
                </a:cubicBezTo>
                <a:cubicBezTo>
                  <a:pt x="7488273" y="1365207"/>
                  <a:pt x="7468925" y="1356298"/>
                  <a:pt x="7461694" y="1375866"/>
                </a:cubicBezTo>
                <a:cubicBezTo>
                  <a:pt x="7422434" y="1391917"/>
                  <a:pt x="7384603" y="1382819"/>
                  <a:pt x="7377571" y="1400128"/>
                </a:cubicBezTo>
                <a:cubicBezTo>
                  <a:pt x="7356236" y="1403926"/>
                  <a:pt x="7322509" y="1393138"/>
                  <a:pt x="7311261" y="1412652"/>
                </a:cubicBezTo>
                <a:cubicBezTo>
                  <a:pt x="7305349" y="1400071"/>
                  <a:pt x="7289966" y="1428039"/>
                  <a:pt x="7275307" y="1422171"/>
                </a:cubicBezTo>
                <a:cubicBezTo>
                  <a:pt x="7264529" y="1416601"/>
                  <a:pt x="7257348" y="1423786"/>
                  <a:pt x="7247783" y="1426330"/>
                </a:cubicBezTo>
                <a:cubicBezTo>
                  <a:pt x="7233839" y="1423056"/>
                  <a:pt x="7194363" y="1442037"/>
                  <a:pt x="7185047" y="1451812"/>
                </a:cubicBezTo>
                <a:cubicBezTo>
                  <a:pt x="7164447" y="1483396"/>
                  <a:pt x="7101577" y="1475742"/>
                  <a:pt x="7084117" y="1500281"/>
                </a:cubicBezTo>
                <a:cubicBezTo>
                  <a:pt x="7076899" y="1504821"/>
                  <a:pt x="7069494" y="1507565"/>
                  <a:pt x="7062011" y="1509183"/>
                </a:cubicBezTo>
                <a:lnTo>
                  <a:pt x="7040555" y="1511207"/>
                </a:lnTo>
                <a:lnTo>
                  <a:pt x="7033438" y="1506772"/>
                </a:lnTo>
                <a:lnTo>
                  <a:pt x="7020886" y="1510764"/>
                </a:lnTo>
                <a:lnTo>
                  <a:pt x="7017033" y="1510650"/>
                </a:lnTo>
                <a:lnTo>
                  <a:pt x="6995460" y="1511173"/>
                </a:lnTo>
                <a:cubicBezTo>
                  <a:pt x="7010208" y="1537643"/>
                  <a:pt x="6938512" y="1522467"/>
                  <a:pt x="6962144" y="1541508"/>
                </a:cubicBezTo>
                <a:cubicBezTo>
                  <a:pt x="6926351" y="1550586"/>
                  <a:pt x="6958236" y="1566326"/>
                  <a:pt x="6910674" y="1554793"/>
                </a:cubicBezTo>
                <a:cubicBezTo>
                  <a:pt x="6859225" y="1589274"/>
                  <a:pt x="6769015" y="1598548"/>
                  <a:pt x="6732152" y="1642538"/>
                </a:cubicBezTo>
                <a:cubicBezTo>
                  <a:pt x="6734901" y="1628031"/>
                  <a:pt x="6709146" y="1622413"/>
                  <a:pt x="6694106" y="1632377"/>
                </a:cubicBezTo>
                <a:cubicBezTo>
                  <a:pt x="6702628" y="1575914"/>
                  <a:pt x="6638899" y="1692862"/>
                  <a:pt x="6617223" y="1659889"/>
                </a:cubicBezTo>
                <a:cubicBezTo>
                  <a:pt x="6623246" y="1693349"/>
                  <a:pt x="6561228" y="1764690"/>
                  <a:pt x="6521138" y="1744340"/>
                </a:cubicBezTo>
                <a:cubicBezTo>
                  <a:pt x="6469831" y="1761656"/>
                  <a:pt x="6438109" y="1796731"/>
                  <a:pt x="6380677" y="1796883"/>
                </a:cubicBezTo>
                <a:cubicBezTo>
                  <a:pt x="6379865" y="1801686"/>
                  <a:pt x="6377810" y="1805986"/>
                  <a:pt x="6374897" y="1809910"/>
                </a:cubicBezTo>
                <a:lnTo>
                  <a:pt x="6364545" y="1820090"/>
                </a:lnTo>
                <a:lnTo>
                  <a:pt x="6362126" y="1819991"/>
                </a:lnTo>
                <a:cubicBezTo>
                  <a:pt x="6353055" y="1821720"/>
                  <a:pt x="6348796" y="1824537"/>
                  <a:pt x="6346673" y="1827824"/>
                </a:cubicBezTo>
                <a:lnTo>
                  <a:pt x="6345588" y="1832232"/>
                </a:lnTo>
                <a:lnTo>
                  <a:pt x="6335708" y="1838451"/>
                </a:lnTo>
                <a:lnTo>
                  <a:pt x="6318182" y="1852975"/>
                </a:lnTo>
                <a:lnTo>
                  <a:pt x="6313084" y="1853561"/>
                </a:lnTo>
                <a:lnTo>
                  <a:pt x="6283816" y="1872148"/>
                </a:lnTo>
                <a:lnTo>
                  <a:pt x="6282550" y="1871392"/>
                </a:lnTo>
                <a:cubicBezTo>
                  <a:pt x="6279041" y="1870121"/>
                  <a:pt x="6275192" y="1869982"/>
                  <a:pt x="6270527" y="1872208"/>
                </a:cubicBezTo>
                <a:cubicBezTo>
                  <a:pt x="6265029" y="1853962"/>
                  <a:pt x="6262790" y="1867903"/>
                  <a:pt x="6249518" y="1876079"/>
                </a:cubicBezTo>
                <a:cubicBezTo>
                  <a:pt x="6238019" y="1849564"/>
                  <a:pt x="6207959" y="1881750"/>
                  <a:pt x="6190386" y="1872478"/>
                </a:cubicBezTo>
                <a:cubicBezTo>
                  <a:pt x="6180893" y="1879083"/>
                  <a:pt x="6170646" y="1885584"/>
                  <a:pt x="6159777" y="1891745"/>
                </a:cubicBezTo>
                <a:lnTo>
                  <a:pt x="6153131" y="1895079"/>
                </a:lnTo>
                <a:lnTo>
                  <a:pt x="6152798" y="1894920"/>
                </a:lnTo>
                <a:cubicBezTo>
                  <a:pt x="6150925" y="1895166"/>
                  <a:pt x="6148578" y="1896082"/>
                  <a:pt x="6145388" y="1897990"/>
                </a:cubicBezTo>
                <a:lnTo>
                  <a:pt x="6141014" y="1901155"/>
                </a:lnTo>
                <a:lnTo>
                  <a:pt x="6128122" y="1907623"/>
                </a:lnTo>
                <a:lnTo>
                  <a:pt x="6122351" y="1908359"/>
                </a:lnTo>
                <a:cubicBezTo>
                  <a:pt x="6099508" y="1905910"/>
                  <a:pt x="6088334" y="1869006"/>
                  <a:pt x="6064750" y="1896394"/>
                </a:cubicBezTo>
                <a:cubicBezTo>
                  <a:pt x="6025977" y="1903785"/>
                  <a:pt x="5997095" y="1889190"/>
                  <a:pt x="5964230" y="1910038"/>
                </a:cubicBezTo>
                <a:cubicBezTo>
                  <a:pt x="5927910" y="1916874"/>
                  <a:pt x="5894873" y="1914928"/>
                  <a:pt x="5865399" y="1926966"/>
                </a:cubicBezTo>
                <a:cubicBezTo>
                  <a:pt x="5851644" y="1923038"/>
                  <a:pt x="5839380" y="1922808"/>
                  <a:pt x="5829951" y="1934755"/>
                </a:cubicBezTo>
                <a:cubicBezTo>
                  <a:pt x="5795498" y="1938369"/>
                  <a:pt x="5784532" y="1926246"/>
                  <a:pt x="5765285" y="1941322"/>
                </a:cubicBezTo>
                <a:cubicBezTo>
                  <a:pt x="5741789" y="1922874"/>
                  <a:pt x="5742385" y="1931607"/>
                  <a:pt x="5734750" y="1939793"/>
                </a:cubicBezTo>
                <a:lnTo>
                  <a:pt x="5733569" y="1940505"/>
                </a:lnTo>
                <a:lnTo>
                  <a:pt x="5730329" y="1937845"/>
                </a:lnTo>
                <a:lnTo>
                  <a:pt x="5724661" y="1937455"/>
                </a:lnTo>
                <a:lnTo>
                  <a:pt x="5710186" y="1941370"/>
                </a:lnTo>
                <a:lnTo>
                  <a:pt x="5704910" y="1943663"/>
                </a:lnTo>
                <a:cubicBezTo>
                  <a:pt x="5701213" y="1944937"/>
                  <a:pt x="5698678" y="1945391"/>
                  <a:pt x="5696836" y="1945271"/>
                </a:cubicBezTo>
                <a:lnTo>
                  <a:pt x="5696583" y="1945050"/>
                </a:lnTo>
                <a:lnTo>
                  <a:pt x="5689123" y="1947067"/>
                </a:lnTo>
                <a:cubicBezTo>
                  <a:pt x="5676655" y="1951072"/>
                  <a:pt x="5664639" y="1955533"/>
                  <a:pt x="5653291" y="1960245"/>
                </a:cubicBezTo>
                <a:cubicBezTo>
                  <a:pt x="5640346" y="1947636"/>
                  <a:pt x="5600180" y="1973739"/>
                  <a:pt x="5599385" y="1945198"/>
                </a:cubicBezTo>
                <a:cubicBezTo>
                  <a:pt x="5583913" y="1950736"/>
                  <a:pt x="5576590" y="1964134"/>
                  <a:pt x="5578300" y="1944963"/>
                </a:cubicBezTo>
                <a:cubicBezTo>
                  <a:pt x="5573104" y="1946266"/>
                  <a:pt x="5569560" y="1945382"/>
                  <a:pt x="5566758" y="1943441"/>
                </a:cubicBezTo>
                <a:lnTo>
                  <a:pt x="5565857" y="1942445"/>
                </a:lnTo>
                <a:lnTo>
                  <a:pt x="5531534" y="1955208"/>
                </a:lnTo>
                <a:lnTo>
                  <a:pt x="5526552" y="1954799"/>
                </a:lnTo>
                <a:lnTo>
                  <a:pt x="5504723" y="1965811"/>
                </a:lnTo>
                <a:lnTo>
                  <a:pt x="5493156" y="1970063"/>
                </a:lnTo>
                <a:lnTo>
                  <a:pt x="5490486" y="1974227"/>
                </a:lnTo>
                <a:cubicBezTo>
                  <a:pt x="5487271" y="1977077"/>
                  <a:pt x="5482233" y="1979045"/>
                  <a:pt x="5473107" y="1979001"/>
                </a:cubicBezTo>
                <a:lnTo>
                  <a:pt x="5470885" y="1978432"/>
                </a:lnTo>
                <a:lnTo>
                  <a:pt x="5457393" y="1986525"/>
                </a:lnTo>
                <a:cubicBezTo>
                  <a:pt x="5453194" y="1989853"/>
                  <a:pt x="5449663" y="1993721"/>
                  <a:pt x="5447102" y="1998329"/>
                </a:cubicBezTo>
                <a:cubicBezTo>
                  <a:pt x="5386283" y="2017364"/>
                  <a:pt x="5223545" y="2015483"/>
                  <a:pt x="5159151" y="2029640"/>
                </a:cubicBezTo>
                <a:cubicBezTo>
                  <a:pt x="5141359" y="2036610"/>
                  <a:pt x="5090827" y="2076822"/>
                  <a:pt x="5098838" y="2062961"/>
                </a:cubicBezTo>
                <a:cubicBezTo>
                  <a:pt x="5047883" y="2099457"/>
                  <a:pt x="4922007" y="2111466"/>
                  <a:pt x="4860988" y="2135698"/>
                </a:cubicBezTo>
                <a:cubicBezTo>
                  <a:pt x="4805413" y="2152292"/>
                  <a:pt x="4784714" y="2158665"/>
                  <a:pt x="4765388" y="2162525"/>
                </a:cubicBezTo>
                <a:cubicBezTo>
                  <a:pt x="4758560" y="2161978"/>
                  <a:pt x="4751823" y="2160531"/>
                  <a:pt x="4745033" y="2158859"/>
                </a:cubicBezTo>
                <a:lnTo>
                  <a:pt x="4741475" y="2157998"/>
                </a:lnTo>
                <a:lnTo>
                  <a:pt x="4728247" y="2159526"/>
                </a:lnTo>
                <a:lnTo>
                  <a:pt x="4723263" y="2153742"/>
                </a:lnTo>
                <a:lnTo>
                  <a:pt x="4593061" y="2171597"/>
                </a:lnTo>
                <a:lnTo>
                  <a:pt x="4405765" y="2199902"/>
                </a:lnTo>
                <a:cubicBezTo>
                  <a:pt x="4403942" y="2198353"/>
                  <a:pt x="4402457" y="2196614"/>
                  <a:pt x="4401354" y="2194745"/>
                </a:cubicBezTo>
                <a:lnTo>
                  <a:pt x="4366646" y="2198564"/>
                </a:lnTo>
                <a:lnTo>
                  <a:pt x="4354009" y="2204984"/>
                </a:lnTo>
                <a:lnTo>
                  <a:pt x="4348284" y="2205270"/>
                </a:lnTo>
                <a:lnTo>
                  <a:pt x="4333906" y="2205251"/>
                </a:lnTo>
                <a:cubicBezTo>
                  <a:pt x="4326429" y="2204713"/>
                  <a:pt x="4318024" y="2203940"/>
                  <a:pt x="4308819" y="2203822"/>
                </a:cubicBezTo>
                <a:lnTo>
                  <a:pt x="4301210" y="2204456"/>
                </a:lnTo>
                <a:lnTo>
                  <a:pt x="4283095" y="2198177"/>
                </a:lnTo>
                <a:cubicBezTo>
                  <a:pt x="4269863" y="2193337"/>
                  <a:pt x="4259612" y="2190345"/>
                  <a:pt x="4250119" y="2196342"/>
                </a:cubicBezTo>
                <a:cubicBezTo>
                  <a:pt x="4230702" y="2190559"/>
                  <a:pt x="4213171" y="2166890"/>
                  <a:pt x="4189203" y="2178994"/>
                </a:cubicBezTo>
                <a:cubicBezTo>
                  <a:pt x="4194512" y="2165594"/>
                  <a:pt x="4160734" y="2183257"/>
                  <a:pt x="4154035" y="2171950"/>
                </a:cubicBezTo>
                <a:cubicBezTo>
                  <a:pt x="4150098" y="2162547"/>
                  <a:pt x="4138934" y="2165714"/>
                  <a:pt x="4129569" y="2163850"/>
                </a:cubicBezTo>
                <a:cubicBezTo>
                  <a:pt x="4121391" y="2155090"/>
                  <a:pt x="4076089" y="2154737"/>
                  <a:pt x="4061250" y="2159236"/>
                </a:cubicBezTo>
                <a:cubicBezTo>
                  <a:pt x="4020618" y="2177811"/>
                  <a:pt x="3978175" y="2144465"/>
                  <a:pt x="3945480" y="2158279"/>
                </a:cubicBezTo>
                <a:cubicBezTo>
                  <a:pt x="3936362" y="2159139"/>
                  <a:pt x="3928502" y="2158369"/>
                  <a:pt x="3921468" y="2156588"/>
                </a:cubicBezTo>
                <a:lnTo>
                  <a:pt x="3903348" y="2149220"/>
                </a:lnTo>
                <a:lnTo>
                  <a:pt x="3901342" y="2142355"/>
                </a:lnTo>
                <a:lnTo>
                  <a:pt x="3888539" y="2140476"/>
                </a:lnTo>
                <a:lnTo>
                  <a:pt x="3885662" y="2138740"/>
                </a:lnTo>
                <a:cubicBezTo>
                  <a:pt x="3880178" y="2135398"/>
                  <a:pt x="3874645" y="2132286"/>
                  <a:pt x="3868627" y="2130023"/>
                </a:cubicBezTo>
                <a:cubicBezTo>
                  <a:pt x="3859240" y="2159198"/>
                  <a:pt x="3815892" y="2115590"/>
                  <a:pt x="3819177" y="2142111"/>
                </a:cubicBezTo>
                <a:cubicBezTo>
                  <a:pt x="3784478" y="2134756"/>
                  <a:pt x="3796708" y="2161930"/>
                  <a:pt x="3769100" y="2131731"/>
                </a:cubicBezTo>
                <a:cubicBezTo>
                  <a:pt x="3702423" y="2139704"/>
                  <a:pt x="3625642" y="2109386"/>
                  <a:pt x="3562752" y="2131785"/>
                </a:cubicBezTo>
                <a:cubicBezTo>
                  <a:pt x="3576244" y="2120400"/>
                  <a:pt x="3560801" y="2104591"/>
                  <a:pt x="3541402" y="2106821"/>
                </a:cubicBezTo>
                <a:cubicBezTo>
                  <a:pt x="3592232" y="2061584"/>
                  <a:pt x="3356194" y="2115384"/>
                  <a:pt x="3365341" y="2077638"/>
                </a:cubicBezTo>
                <a:cubicBezTo>
                  <a:pt x="3303594" y="2079161"/>
                  <a:pt x="3221644" y="2111487"/>
                  <a:pt x="3170922" y="2115957"/>
                </a:cubicBezTo>
                <a:cubicBezTo>
                  <a:pt x="3166532" y="2119769"/>
                  <a:pt x="3161579" y="2122617"/>
                  <a:pt x="3156256" y="2124773"/>
                </a:cubicBezTo>
                <a:lnTo>
                  <a:pt x="3140298" y="2129182"/>
                </a:lnTo>
                <a:lnTo>
                  <a:pt x="3138514" y="2128069"/>
                </a:lnTo>
                <a:cubicBezTo>
                  <a:pt x="3130169" y="2125710"/>
                  <a:pt x="3124679" y="2126336"/>
                  <a:pt x="3120467" y="2128281"/>
                </a:cubicBezTo>
                <a:lnTo>
                  <a:pt x="3116175" y="2131633"/>
                </a:lnTo>
                <a:lnTo>
                  <a:pt x="3103685" y="2132814"/>
                </a:lnTo>
                <a:lnTo>
                  <a:pt x="3078794" y="2137935"/>
                </a:lnTo>
                <a:lnTo>
                  <a:pt x="3074407" y="2136274"/>
                </a:lnTo>
                <a:lnTo>
                  <a:pt x="3037285" y="2139919"/>
                </a:lnTo>
                <a:lnTo>
                  <a:pt x="3036901" y="2138726"/>
                </a:lnTo>
                <a:cubicBezTo>
                  <a:pt x="3035193" y="2136135"/>
                  <a:pt x="3032337" y="2134379"/>
                  <a:pt x="3026996" y="2134322"/>
                </a:cubicBezTo>
                <a:cubicBezTo>
                  <a:pt x="3037063" y="2116196"/>
                  <a:pt x="3024412" y="2127308"/>
                  <a:pt x="3007772" y="2128742"/>
                </a:cubicBezTo>
                <a:cubicBezTo>
                  <a:pt x="3019697" y="2100910"/>
                  <a:pt x="2971305" y="2115987"/>
                  <a:pt x="2965030" y="2100494"/>
                </a:cubicBezTo>
                <a:cubicBezTo>
                  <a:pt x="2952539" y="2102174"/>
                  <a:pt x="2939545" y="2103445"/>
                  <a:pt x="2926342" y="2104155"/>
                </a:cubicBezTo>
                <a:lnTo>
                  <a:pt x="2918608" y="2104215"/>
                </a:lnTo>
                <a:cubicBezTo>
                  <a:pt x="2918564" y="2104122"/>
                  <a:pt x="2918519" y="2104030"/>
                  <a:pt x="2918475" y="2103937"/>
                </a:cubicBezTo>
                <a:cubicBezTo>
                  <a:pt x="2916840" y="2103354"/>
                  <a:pt x="2914314" y="2103149"/>
                  <a:pt x="2910360" y="2103444"/>
                </a:cubicBezTo>
                <a:lnTo>
                  <a:pt x="2904507" y="2104326"/>
                </a:lnTo>
                <a:lnTo>
                  <a:pt x="2889503" y="2104443"/>
                </a:lnTo>
                <a:lnTo>
                  <a:pt x="2884480" y="2102626"/>
                </a:lnTo>
                <a:lnTo>
                  <a:pt x="2882689" y="2099228"/>
                </a:lnTo>
                <a:lnTo>
                  <a:pt x="2881291" y="2099618"/>
                </a:lnTo>
                <a:cubicBezTo>
                  <a:pt x="2870663" y="2105606"/>
                  <a:pt x="2867338" y="2114210"/>
                  <a:pt x="2853979" y="2090388"/>
                </a:cubicBezTo>
                <a:cubicBezTo>
                  <a:pt x="2829652" y="2100099"/>
                  <a:pt x="2824975" y="2085577"/>
                  <a:pt x="2791790" y="2080332"/>
                </a:cubicBezTo>
                <a:cubicBezTo>
                  <a:pt x="2777850" y="2089504"/>
                  <a:pt x="2766709" y="2086170"/>
                  <a:pt x="2755844" y="2078874"/>
                </a:cubicBezTo>
                <a:cubicBezTo>
                  <a:pt x="2723488" y="2083049"/>
                  <a:pt x="2694065" y="2072780"/>
                  <a:pt x="2657742" y="2070179"/>
                </a:cubicBezTo>
                <a:cubicBezTo>
                  <a:pt x="2618372" y="2082020"/>
                  <a:pt x="2598368" y="2060559"/>
                  <a:pt x="2559549" y="2057873"/>
                </a:cubicBezTo>
                <a:cubicBezTo>
                  <a:pt x="2525789" y="2078403"/>
                  <a:pt x="2531908" y="2039838"/>
                  <a:pt x="2512054" y="2031671"/>
                </a:cubicBezTo>
                <a:lnTo>
                  <a:pt x="2506437" y="2030918"/>
                </a:lnTo>
                <a:lnTo>
                  <a:pt x="2491752" y="2033906"/>
                </a:lnTo>
                <a:lnTo>
                  <a:pt x="2486338" y="2035862"/>
                </a:lnTo>
                <a:cubicBezTo>
                  <a:pt x="2482568" y="2036899"/>
                  <a:pt x="2480011" y="2037191"/>
                  <a:pt x="2478186" y="2036953"/>
                </a:cubicBezTo>
                <a:lnTo>
                  <a:pt x="2477950" y="2036715"/>
                </a:lnTo>
                <a:lnTo>
                  <a:pt x="2470381" y="2038256"/>
                </a:lnTo>
                <a:cubicBezTo>
                  <a:pt x="2457686" y="2041461"/>
                  <a:pt x="2445410" y="2045155"/>
                  <a:pt x="2433781" y="2049140"/>
                </a:cubicBezTo>
                <a:cubicBezTo>
                  <a:pt x="2421781" y="2035703"/>
                  <a:pt x="2379959" y="2059234"/>
                  <a:pt x="2381172" y="2030645"/>
                </a:cubicBezTo>
                <a:cubicBezTo>
                  <a:pt x="2365380" y="2035192"/>
                  <a:pt x="2357148" y="2048120"/>
                  <a:pt x="2360198" y="2029059"/>
                </a:cubicBezTo>
                <a:cubicBezTo>
                  <a:pt x="2354933" y="2030031"/>
                  <a:pt x="2351467" y="2028919"/>
                  <a:pt x="2348815" y="2026798"/>
                </a:cubicBezTo>
                <a:lnTo>
                  <a:pt x="2347988" y="2025745"/>
                </a:lnTo>
                <a:lnTo>
                  <a:pt x="2312920" y="2036311"/>
                </a:lnTo>
                <a:lnTo>
                  <a:pt x="2307986" y="2035583"/>
                </a:lnTo>
                <a:lnTo>
                  <a:pt x="2285481" y="2045197"/>
                </a:lnTo>
                <a:lnTo>
                  <a:pt x="2273666" y="2048710"/>
                </a:lnTo>
                <a:lnTo>
                  <a:pt x="2270719" y="2052702"/>
                </a:lnTo>
                <a:cubicBezTo>
                  <a:pt x="2267315" y="2055347"/>
                  <a:pt x="2262161" y="2056992"/>
                  <a:pt x="2253080" y="2056363"/>
                </a:cubicBezTo>
                <a:lnTo>
                  <a:pt x="2250906" y="2055654"/>
                </a:lnTo>
                <a:lnTo>
                  <a:pt x="2236905" y="2062882"/>
                </a:lnTo>
                <a:cubicBezTo>
                  <a:pt x="2232493" y="2065942"/>
                  <a:pt x="2228705" y="2069583"/>
                  <a:pt x="2225830" y="2074027"/>
                </a:cubicBezTo>
                <a:cubicBezTo>
                  <a:pt x="2173117" y="2059597"/>
                  <a:pt x="2128486" y="2085502"/>
                  <a:pt x="2073776" y="2089244"/>
                </a:cubicBezTo>
                <a:cubicBezTo>
                  <a:pt x="2046050" y="2059365"/>
                  <a:pt x="1957570" y="2112693"/>
                  <a:pt x="1948256" y="2146616"/>
                </a:cubicBezTo>
                <a:cubicBezTo>
                  <a:pt x="1943005" y="2109192"/>
                  <a:pt x="1832736" y="2206239"/>
                  <a:pt x="1865582" y="2153738"/>
                </a:cubicBezTo>
                <a:cubicBezTo>
                  <a:pt x="1847376" y="2159567"/>
                  <a:pt x="1826258" y="2147592"/>
                  <a:pt x="1835210" y="2134244"/>
                </a:cubicBezTo>
                <a:cubicBezTo>
                  <a:pt x="1781916" y="2167476"/>
                  <a:pt x="1695112" y="2153556"/>
                  <a:pt x="1632661" y="2173882"/>
                </a:cubicBezTo>
                <a:cubicBezTo>
                  <a:pt x="1594177" y="2150642"/>
                  <a:pt x="1616426" y="2173975"/>
                  <a:pt x="1579590" y="2173680"/>
                </a:cubicBezTo>
                <a:cubicBezTo>
                  <a:pt x="1592812" y="2198112"/>
                  <a:pt x="1533818" y="2165220"/>
                  <a:pt x="1535601" y="2194590"/>
                </a:cubicBezTo>
                <a:cubicBezTo>
                  <a:pt x="1528840" y="2193608"/>
                  <a:pt x="1522236" y="2191728"/>
                  <a:pt x="1515594" y="2189622"/>
                </a:cubicBezTo>
                <a:lnTo>
                  <a:pt x="1512113" y="2188534"/>
                </a:lnTo>
                <a:lnTo>
                  <a:pt x="1498838" y="2189213"/>
                </a:lnTo>
                <a:lnTo>
                  <a:pt x="1494279" y="2183112"/>
                </a:lnTo>
                <a:lnTo>
                  <a:pt x="1473714" y="2179625"/>
                </a:lnTo>
                <a:cubicBezTo>
                  <a:pt x="1466138" y="2179292"/>
                  <a:pt x="1458132" y="2180071"/>
                  <a:pt x="1449503" y="2182633"/>
                </a:cubicBezTo>
                <a:lnTo>
                  <a:pt x="1266687" y="2212688"/>
                </a:lnTo>
                <a:cubicBezTo>
                  <a:pt x="1256792" y="2212722"/>
                  <a:pt x="1247024" y="2217857"/>
                  <a:pt x="1239614" y="2209727"/>
                </a:cubicBezTo>
                <a:cubicBezTo>
                  <a:pt x="1228778" y="2200326"/>
                  <a:pt x="1202276" y="2223497"/>
                  <a:pt x="1202436" y="2209817"/>
                </a:cubicBezTo>
                <a:cubicBezTo>
                  <a:pt x="1183471" y="2225854"/>
                  <a:pt x="1157340" y="2206849"/>
                  <a:pt x="1136097" y="2205112"/>
                </a:cubicBezTo>
                <a:cubicBezTo>
                  <a:pt x="1100396" y="2209415"/>
                  <a:pt x="1013922" y="2231219"/>
                  <a:pt x="988232" y="2235635"/>
                </a:cubicBezTo>
                <a:cubicBezTo>
                  <a:pt x="986445" y="2234079"/>
                  <a:pt x="984332" y="2232722"/>
                  <a:pt x="981959" y="2231607"/>
                </a:cubicBezTo>
                <a:cubicBezTo>
                  <a:pt x="968170" y="2225130"/>
                  <a:pt x="948759" y="2228043"/>
                  <a:pt x="938600" y="2238113"/>
                </a:cubicBezTo>
                <a:cubicBezTo>
                  <a:pt x="888371" y="2272824"/>
                  <a:pt x="837950" y="2280135"/>
                  <a:pt x="791788" y="2293224"/>
                </a:cubicBezTo>
                <a:cubicBezTo>
                  <a:pt x="739035" y="2305159"/>
                  <a:pt x="769009" y="2269676"/>
                  <a:pt x="706914" y="2305046"/>
                </a:cubicBezTo>
                <a:cubicBezTo>
                  <a:pt x="697882" y="2295919"/>
                  <a:pt x="689339" y="2296797"/>
                  <a:pt x="675971" y="2304030"/>
                </a:cubicBezTo>
                <a:cubicBezTo>
                  <a:pt x="650201" y="2309060"/>
                  <a:pt x="647591" y="2282853"/>
                  <a:pt x="624180" y="2302650"/>
                </a:cubicBezTo>
                <a:cubicBezTo>
                  <a:pt x="626400" y="2287987"/>
                  <a:pt x="574045" y="2305175"/>
                  <a:pt x="583453" y="2288788"/>
                </a:cubicBezTo>
                <a:cubicBezTo>
                  <a:pt x="564313" y="2278832"/>
                  <a:pt x="559671" y="2301039"/>
                  <a:pt x="540946" y="2292721"/>
                </a:cubicBezTo>
                <a:cubicBezTo>
                  <a:pt x="521576" y="2293191"/>
                  <a:pt x="554439" y="2305843"/>
                  <a:pt x="533680" y="2310233"/>
                </a:cubicBezTo>
                <a:cubicBezTo>
                  <a:pt x="508069" y="2313043"/>
                  <a:pt x="512638" y="2338541"/>
                  <a:pt x="487366" y="2309053"/>
                </a:cubicBezTo>
                <a:cubicBezTo>
                  <a:pt x="462164" y="2321083"/>
                  <a:pt x="454441" y="2307251"/>
                  <a:pt x="416820" y="2305443"/>
                </a:cubicBezTo>
                <a:cubicBezTo>
                  <a:pt x="403012" y="2315890"/>
                  <a:pt x="390105" y="2313733"/>
                  <a:pt x="376805" y="2307647"/>
                </a:cubicBezTo>
                <a:cubicBezTo>
                  <a:pt x="341751" y="2315035"/>
                  <a:pt x="307408" y="2307897"/>
                  <a:pt x="266777" y="2309012"/>
                </a:cubicBezTo>
                <a:cubicBezTo>
                  <a:pt x="225310" y="2324664"/>
                  <a:pt x="199419" y="2305548"/>
                  <a:pt x="156013" y="2306832"/>
                </a:cubicBezTo>
                <a:cubicBezTo>
                  <a:pt x="117457" y="2333851"/>
                  <a:pt x="122965" y="2279562"/>
                  <a:pt x="87258" y="2285511"/>
                </a:cubicBezTo>
                <a:cubicBezTo>
                  <a:pt x="38977" y="2309189"/>
                  <a:pt x="74043" y="2277969"/>
                  <a:pt x="23798" y="2281822"/>
                </a:cubicBezTo>
                <a:lnTo>
                  <a:pt x="0" y="2285369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4864F5-FFF1-46E2-B6A9-EEF0FA69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268" y="1"/>
            <a:ext cx="6337739" cy="98797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900" dirty="0"/>
            </a:br>
            <a:r>
              <a: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CAMILCon 2021</a:t>
            </a:r>
            <a:r>
              <a:rPr lang="ru-RU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15.10.2021</a:t>
            </a:r>
            <a:br>
              <a:rPr lang="en-US" sz="900" dirty="0"/>
            </a:br>
            <a:br>
              <a:rPr lang="en-US" sz="900" dirty="0"/>
            </a:br>
            <a:endParaRPr lang="en-US" sz="900" b="1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8EF5EEF-AE10-43CC-B854-A4E048B9DF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5" r="1" b="696"/>
          <a:stretch/>
        </p:blipFill>
        <p:spPr>
          <a:xfrm>
            <a:off x="1324303" y="2008642"/>
            <a:ext cx="4623523" cy="4596098"/>
          </a:xfrm>
          <a:prstGeom prst="rect">
            <a:avLst/>
          </a:prstGeom>
        </p:spPr>
      </p:pic>
      <p:pic>
        <p:nvPicPr>
          <p:cNvPr id="5" name="Picture 4" descr="Возможно, это изображение (2 человека, люди стоят и в помещении)">
            <a:extLst>
              <a:ext uri="{FF2B5EF4-FFF2-40B4-BE49-F238E27FC236}">
                <a16:creationId xmlns:a16="http://schemas.microsoft.com/office/drawing/2014/main" id="{098DDDAE-A9E6-4A61-AA8D-1638DE2318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2" r="22931" b="42536"/>
          <a:stretch/>
        </p:blipFill>
        <p:spPr bwMode="auto">
          <a:xfrm>
            <a:off x="6204156" y="2410676"/>
            <a:ext cx="4483510" cy="3218878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Freeform: Shape 18">
            <a:extLst>
              <a:ext uri="{FF2B5EF4-FFF2-40B4-BE49-F238E27FC236}">
                <a16:creationId xmlns:a16="http://schemas.microsoft.com/office/drawing/2014/main" id="{CFDF195F-784B-4D00-8C92-6FC1B0499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7088" y="6277971"/>
            <a:ext cx="6884912" cy="580030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135904"/>
                  <a:pt x="115388" y="1159043"/>
                </a:cubicBezTo>
                <a:cubicBezTo>
                  <a:pt x="116121" y="1155340"/>
                  <a:pt x="117370" y="1151777"/>
                  <a:pt x="119094" y="1148463"/>
                </a:cubicBezTo>
                <a:cubicBezTo>
                  <a:pt x="129121" y="1129214"/>
                  <a:pt x="152727" y="1122391"/>
                  <a:pt x="171824" y="1133224"/>
                </a:cubicBezTo>
                <a:cubicBezTo>
                  <a:pt x="254344" y="1161369"/>
                  <a:pt x="315458" y="1143220"/>
                  <a:pt x="376455" y="1137381"/>
                </a:cubicBezTo>
                <a:cubicBezTo>
                  <a:pt x="443775" y="1125614"/>
                  <a:pt x="382885" y="1083927"/>
                  <a:pt x="478946" y="1106011"/>
                </a:cubicBezTo>
                <a:cubicBezTo>
                  <a:pt x="481662" y="1085172"/>
                  <a:pt x="491731" y="1081489"/>
                  <a:pt x="512111" y="1085599"/>
                </a:cubicBezTo>
                <a:cubicBezTo>
                  <a:pt x="544368" y="1078502"/>
                  <a:pt x="526559" y="1032754"/>
                  <a:pt x="567875" y="1051976"/>
                </a:cubicBezTo>
                <a:cubicBezTo>
                  <a:pt x="553871" y="1028602"/>
                  <a:pt x="624901" y="1025930"/>
                  <a:pt x="601644" y="1003997"/>
                </a:cubicBezTo>
                <a:cubicBezTo>
                  <a:pt x="614803" y="975652"/>
                  <a:pt x="637415" y="1010272"/>
                  <a:pt x="651408" y="984938"/>
                </a:cubicBezTo>
                <a:cubicBezTo>
                  <a:pt x="673042" y="974024"/>
                  <a:pt x="646948" y="1015207"/>
                  <a:pt x="673197" y="1010060"/>
                </a:cubicBezTo>
                <a:cubicBezTo>
                  <a:pt x="703527" y="999318"/>
                  <a:pt x="718626" y="1045053"/>
                  <a:pt x="723108" y="980081"/>
                </a:cubicBezTo>
                <a:cubicBezTo>
                  <a:pt x="760262" y="985126"/>
                  <a:pt x="757827" y="957145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0309" y="730471"/>
                  <a:pt x="1131224" y="706160"/>
                </a:cubicBezTo>
                <a:lnTo>
                  <a:pt x="1138051" y="702034"/>
                </a:lnTo>
                <a:lnTo>
                  <a:pt x="1158800" y="700004"/>
                </a:lnTo>
                <a:lnTo>
                  <a:pt x="1166947" y="700762"/>
                </a:lnTo>
                <a:cubicBezTo>
                  <a:pt x="1172432" y="700717"/>
                  <a:pt x="1175913" y="699961"/>
                  <a:pt x="1178135" y="698631"/>
                </a:cubicBezTo>
                <a:lnTo>
                  <a:pt x="1178301" y="698094"/>
                </a:lnTo>
                <a:lnTo>
                  <a:pt x="1188995" y="697048"/>
                </a:lnTo>
                <a:cubicBezTo>
                  <a:pt x="1207294" y="696390"/>
                  <a:pt x="1225337" y="696802"/>
                  <a:pt x="1242716" y="698052"/>
                </a:cubicBezTo>
                <a:cubicBezTo>
                  <a:pt x="1250387" y="668345"/>
                  <a:pt x="1318259" y="689091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lnTo>
                  <a:pt x="1340054" y="614022"/>
                </a:lnTo>
                <a:lnTo>
                  <a:pt x="1391606" y="615229"/>
                </a:ln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20025" y="632078"/>
                  <a:pt x="1526340" y="638496"/>
                </a:cubicBezTo>
                <a:cubicBezTo>
                  <a:pt x="1586113" y="586768"/>
                  <a:pt x="1659006" y="610309"/>
                  <a:pt x="1731986" y="589682"/>
                </a:cubicBezTo>
                <a:cubicBezTo>
                  <a:pt x="1750397" y="523106"/>
                  <a:pt x="1896056" y="573257"/>
                  <a:pt x="1927935" y="628540"/>
                </a:cubicBezTo>
                <a:cubicBezTo>
                  <a:pt x="1912854" y="559823"/>
                  <a:pt x="2112261" y="676347"/>
                  <a:pt x="2039075" y="599964"/>
                </a:cubicBezTo>
                <a:cubicBezTo>
                  <a:pt x="2066036" y="601198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561265" y="450623"/>
                </a:lnTo>
                <a:cubicBezTo>
                  <a:pt x="2570872" y="446262"/>
                  <a:pt x="2581686" y="443655"/>
                  <a:pt x="2594349" y="443884"/>
                </a:cubicBezTo>
                <a:cubicBezTo>
                  <a:pt x="2640435" y="464638"/>
                  <a:pt x="2696955" y="396361"/>
                  <a:pt x="2754324" y="424766"/>
                </a:cubicBez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40041" y="346996"/>
                  <a:pt x="3068934" y="299222"/>
                  <a:pt x="3127968" y="287613"/>
                </a:cubicBezTo>
                <a:cubicBezTo>
                  <a:pt x="3157770" y="310215"/>
                  <a:pt x="3167695" y="279445"/>
                  <a:pt x="3222191" y="307887"/>
                </a:cubicBezTo>
                <a:cubicBezTo>
                  <a:pt x="3223593" y="304249"/>
                  <a:pt x="3225533" y="300801"/>
                  <a:pt x="3227953" y="297650"/>
                </a:cubicBezTo>
                <a:cubicBezTo>
                  <a:pt x="3242008" y="279345"/>
                  <a:pt x="3268831" y="274825"/>
                  <a:pt x="3287859" y="287558"/>
                </a:cubicBezTo>
                <a:cubicBezTo>
                  <a:pt x="3373144" y="323866"/>
                  <a:pt x="3442657" y="311681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20985" y="220241"/>
                  <a:pt x="3798776" y="224539"/>
                  <a:pt x="3777022" y="200276"/>
                </a:cubicBezTo>
                <a:cubicBezTo>
                  <a:pt x="3781759" y="193499"/>
                  <a:pt x="3786499" y="190723"/>
                  <a:pt x="3791246" y="189996"/>
                </a:cubicBezTo>
                <a:cubicBezTo>
                  <a:pt x="3800740" y="188542"/>
                  <a:pt x="3810265" y="195284"/>
                  <a:pt x="3819864" y="194605"/>
                </a:cubicBezTo>
                <a:lnTo>
                  <a:pt x="3830398" y="188383"/>
                </a:lnTo>
                <a:lnTo>
                  <a:pt x="3834360" y="188992"/>
                </a:lnTo>
                <a:lnTo>
                  <a:pt x="3843715" y="188752"/>
                </a:lnTo>
                <a:lnTo>
                  <a:pt x="3842609" y="197386"/>
                </a:lnTo>
                <a:cubicBezTo>
                  <a:pt x="3840673" y="205638"/>
                  <a:pt x="3839248" y="214671"/>
                  <a:pt x="3853961" y="213380"/>
                </a:cubicBezTo>
                <a:cubicBezTo>
                  <a:pt x="3884396" y="206569"/>
                  <a:pt x="3895082" y="241941"/>
                  <a:pt x="3907640" y="207568"/>
                </a:cubicBezTo>
                <a:lnTo>
                  <a:pt x="3910449" y="197808"/>
                </a:lnTo>
                <a:lnTo>
                  <a:pt x="3917197" y="196121"/>
                </a:lnTo>
                <a:cubicBezTo>
                  <a:pt x="3920833" y="196372"/>
                  <a:pt x="3922919" y="198717"/>
                  <a:pt x="3922400" y="205056"/>
                </a:cubicBezTo>
                <a:cubicBezTo>
                  <a:pt x="3950680" y="178467"/>
                  <a:pt x="3984062" y="218098"/>
                  <a:pt x="4013061" y="224874"/>
                </a:cubicBezTo>
                <a:cubicBezTo>
                  <a:pt x="4034530" y="199451"/>
                  <a:pt x="4074202" y="238734"/>
                  <a:pt x="4134285" y="235592"/>
                </a:cubicBezTo>
                <a:cubicBezTo>
                  <a:pt x="4157674" y="206403"/>
                  <a:pt x="4174806" y="233822"/>
                  <a:pt x="4220717" y="192946"/>
                </a:cubicBezTo>
                <a:cubicBezTo>
                  <a:pt x="4222964" y="196132"/>
                  <a:pt x="4225687" y="199002"/>
                  <a:pt x="4228802" y="201468"/>
                </a:cubicBezTo>
                <a:cubicBezTo>
                  <a:pt x="4246898" y="215792"/>
                  <a:pt x="4274013" y="213632"/>
                  <a:pt x="4289361" y="196642"/>
                </a:cubicBezTo>
                <a:cubicBezTo>
                  <a:pt x="4363212" y="140627"/>
                  <a:pt x="4433598" y="135488"/>
                  <a:pt x="4498913" y="118915"/>
                </a:cubicBezTo>
                <a:cubicBezTo>
                  <a:pt x="4573135" y="105586"/>
                  <a:pt x="4527062" y="166416"/>
                  <a:pt x="4617330" y="111163"/>
                </a:cubicBezTo>
                <a:cubicBezTo>
                  <a:pt x="4628518" y="129608"/>
                  <a:pt x="4640397" y="129405"/>
                  <a:pt x="4659778" y="118219"/>
                </a:cubicBezTo>
                <a:cubicBezTo>
                  <a:pt x="4695929" y="113193"/>
                  <a:pt x="4695958" y="162259"/>
                  <a:pt x="4730870" y="129432"/>
                </a:cubicBezTo>
                <a:cubicBezTo>
                  <a:pt x="4725822" y="156271"/>
                  <a:pt x="4800214" y="133127"/>
                  <a:pt x="4785037" y="161964"/>
                </a:cubicBezTo>
                <a:cubicBezTo>
                  <a:pt x="4810025" y="183633"/>
                  <a:pt x="4819434" y="143205"/>
                  <a:pt x="4844073" y="161768"/>
                </a:cubicBezTo>
                <a:cubicBezTo>
                  <a:pt x="4870797" y="164132"/>
                  <a:pt x="4827288" y="135164"/>
                  <a:pt x="4856454" y="130488"/>
                </a:cubicBezTo>
                <a:cubicBezTo>
                  <a:pt x="4892086" y="129553"/>
                  <a:pt x="4889263" y="81477"/>
                  <a:pt x="4920038" y="140418"/>
                </a:cubicBezTo>
                <a:cubicBezTo>
                  <a:pt x="4956358" y="122308"/>
                  <a:pt x="4965108" y="149263"/>
                  <a:pt x="5016639" y="158905"/>
                </a:cubicBez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2824" y="155243"/>
                  <a:pt x="5315859" y="195041"/>
                  <a:pt x="5375773" y="199913"/>
                </a:cubicBezTo>
                <a:cubicBezTo>
                  <a:pt x="5432511" y="156218"/>
                  <a:pt x="5417550" y="256036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444" y="227312"/>
                  <a:pt x="5908324" y="204527"/>
                  <a:pt x="5960732" y="220708"/>
                </a:cubicBezTo>
                <a:cubicBezTo>
                  <a:pt x="5977124" y="175349"/>
                  <a:pt x="6009640" y="223654"/>
                  <a:pt x="6029542" y="210339"/>
                </a:cubicBezTo>
                <a:cubicBezTo>
                  <a:pt x="6063108" y="261420"/>
                  <a:pt x="6107411" y="160034"/>
                  <a:pt x="6141123" y="159923"/>
                </a:cubicBezTo>
                <a:cubicBezTo>
                  <a:pt x="6198068" y="167749"/>
                  <a:pt x="6260628" y="219715"/>
                  <a:pt x="6290640" y="167441"/>
                </a:cubicBezTo>
                <a:cubicBezTo>
                  <a:pt x="6295193" y="188689"/>
                  <a:pt x="6290494" y="217816"/>
                  <a:pt x="6322806" y="213293"/>
                </a:cubicBezTo>
                <a:cubicBezTo>
                  <a:pt x="6335911" y="223881"/>
                  <a:pt x="6338726" y="256581"/>
                  <a:pt x="6364914" y="240140"/>
                </a:cubicBezTo>
                <a:cubicBezTo>
                  <a:pt x="6331888" y="211628"/>
                  <a:pt x="6385856" y="207033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25B7A4-F61A-46A0-9CD4-37FEA11B6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KZ"/>
          </a:p>
        </p:txBody>
      </p:sp>
    </p:spTree>
    <p:extLst>
      <p:ext uri="{BB962C8B-B14F-4D97-AF65-F5344CB8AC3E}">
        <p14:creationId xmlns:p14="http://schemas.microsoft.com/office/powerpoint/2010/main" val="154136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7F335-A1EC-4455-9405-C76F73637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39" y="365125"/>
            <a:ext cx="11507545" cy="1325563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Учиться, критически пересматривать свое знание и переучиваться</a:t>
            </a:r>
            <a:br>
              <a:rPr kumimoji="0" lang="ru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ru-KZ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548413-8E9D-48BF-AE9C-D2AF809E6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15" y="1574836"/>
            <a:ext cx="7372425" cy="50501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572B06-01A8-4DB6-B42E-68462A53C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217" y="1027906"/>
            <a:ext cx="4053591" cy="323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67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024E8-291A-4A6A-AD96-43053EF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904240"/>
          </a:xfrm>
        </p:spPr>
        <p:txBody>
          <a:bodyPr anchor="b">
            <a:normAutofit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Эдьютон 2022</a:t>
            </a:r>
            <a:endParaRPr lang="ru-KZ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4BF4C-E2D9-4B67-8CE8-862B3B196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360" y="3043936"/>
            <a:ext cx="11196320" cy="3164840"/>
          </a:xfrm>
        </p:spPr>
        <p:txBody>
          <a:bodyPr anchor="t"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Создание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пьесы, или мюзикла по МИГ для  семейного просмотра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Тренинги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по кинограмотности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с выездом по регионам.</a:t>
            </a: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Создание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игр по МИГ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Создание брошюр, буклетов, постеров на казахском и русском языках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для взрослой аудитории.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Производстство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контента по МИГ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профессиональными журналистами, в том числе и на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ТВ.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Короткие видео, комиксы, мемы, тик-токи</a:t>
            </a:r>
            <a:endParaRPr kumimoji="0" lang="ru-KZ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KZ" sz="1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244A1E-8053-462E-970C-BABC91CA1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888" y="392252"/>
            <a:ext cx="5458968" cy="2456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E5DB13-2A3E-4F94-93BA-FFB023AF3F5E}"/>
              </a:ext>
            </a:extLst>
          </p:cNvPr>
          <p:cNvSpPr txBox="1"/>
          <p:nvPr/>
        </p:nvSpPr>
        <p:spPr>
          <a:xfrm>
            <a:off x="643278" y="264160"/>
            <a:ext cx="850072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Чт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нас ждет в 4-ом году?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3620879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4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C59EF-8E49-4A43-AEE8-55AAF79AA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4320" y="386930"/>
            <a:ext cx="8045464" cy="781699"/>
          </a:xfrm>
        </p:spPr>
        <p:txBody>
          <a:bodyPr anchor="b">
            <a:norm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 медиаграмотности</a:t>
            </a:r>
            <a:endParaRPr lang="ru-KZ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55D79-C6D0-4D4E-8F5E-187FA3666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422" y="2389218"/>
            <a:ext cx="5345795" cy="3890728"/>
          </a:xfrm>
        </p:spPr>
        <p:txBody>
          <a:bodyPr anchor="ctr">
            <a:normAutofit lnSpcReduction="10000"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В Казахстане продолжить работу Домов в Костане и Караганде</a:t>
            </a: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Открыть новый ДМ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: </a:t>
            </a: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в Павлодаре 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- для  Павлодарской, Восточно-Казахстанской, Алматинской областях и г. Алматы.</a:t>
            </a: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Таджикистане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продолжить работу Домов в Худжанде и Хороге,</a:t>
            </a: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605028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открыть ДМ в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Душанбе</a:t>
            </a:r>
            <a:endParaRPr kumimoji="0" lang="ru-KZ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KZ" sz="2000" dirty="0"/>
          </a:p>
        </p:txBody>
      </p:sp>
      <p:pic>
        <p:nvPicPr>
          <p:cNvPr id="7" name="Picture 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77364B1-A5C7-4467-AC70-4C505C6E31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6" r="2" b="750"/>
          <a:stretch/>
        </p:blipFill>
        <p:spPr>
          <a:xfrm>
            <a:off x="5911532" y="2484255"/>
            <a:ext cx="5150277" cy="3714244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67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FC0DD3-706C-4D2F-980B-1545B5A61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0" y="386930"/>
            <a:ext cx="8827784" cy="781699"/>
          </a:xfrm>
        </p:spPr>
        <p:txBody>
          <a:bodyPr anchor="b">
            <a:norm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Ключевое событие 2022 года</a:t>
            </a:r>
            <a:endParaRPr lang="ru-KZ" sz="3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AAB8A-CA42-4FEB-B64C-073CB5B75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3960795" cy="3639450"/>
          </a:xfr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International MediaCAMP Conference on MIL!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</a:t>
            </a:r>
            <a:endParaRPr lang="ru-RU" b="1" dirty="0">
              <a:solidFill>
                <a:srgbClr val="0070C0"/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Май-Июнь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, 2022</a:t>
            </a:r>
            <a:endParaRPr kumimoji="0" lang="ru-KZ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KZ" sz="2000" dirty="0"/>
          </a:p>
        </p:txBody>
      </p:sp>
      <p:pic>
        <p:nvPicPr>
          <p:cNvPr id="5" name="Picture 4" descr="Graphical user interface, application, chat or text message&#10;&#10;Description automatically generated">
            <a:extLst>
              <a:ext uri="{FF2B5EF4-FFF2-40B4-BE49-F238E27FC236}">
                <a16:creationId xmlns:a16="http://schemas.microsoft.com/office/drawing/2014/main" id="{D1CE0BCD-5928-4107-B29E-31E59A882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361" y="2367398"/>
            <a:ext cx="7319692" cy="379972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428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7F1A-E674-4AFE-B74C-66639A233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lang="en-US" sz="5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57580-4CC6-4DD1-A3EE-5CA1AB62D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81" y="4631161"/>
            <a:ext cx="4216897" cy="155932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gassanbayeva@internews.org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en-US" sz="24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 drawing of a person&#10;&#10;Description automatically generated">
            <a:extLst>
              <a:ext uri="{FF2B5EF4-FFF2-40B4-BE49-F238E27FC236}">
                <a16:creationId xmlns:a16="http://schemas.microsoft.com/office/drawing/2014/main" id="{279A27C2-2FA8-434B-8A61-195FB0521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202" y="452777"/>
            <a:ext cx="4283968" cy="32129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A255DC-635E-45D4-AADB-6E774CCCA8BA}"/>
              </a:ext>
            </a:extLst>
          </p:cNvPr>
          <p:cNvSpPr txBox="1"/>
          <p:nvPr/>
        </p:nvSpPr>
        <p:spPr>
          <a:xfrm>
            <a:off x="7551272" y="3921759"/>
            <a:ext cx="4216897" cy="1832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182880" defTabSz="914400" rtl="0" eaLnBrk="1" fontAlgn="base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Я бы обменял все свои технологии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встречу с Сократом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</a:p>
          <a:p>
            <a:pPr marL="0" marR="0" lvl="0" indent="182880" algn="just" defTabSz="914400" rtl="0" eaLnBrk="1" fontAlgn="base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2F303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         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Стив Джобс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8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16F48AD3-C8B3-4F74-B546-F12937F7D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7B5824-FA42-42C6-AECD-F1F9B6975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284" y="365125"/>
            <a:ext cx="9065515" cy="734187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Компетенции МИГ</a:t>
            </a:r>
            <a:b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ru-KZ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0BBEFA-F167-47AD-8439-7E9B58D35949}"/>
              </a:ext>
            </a:extLst>
          </p:cNvPr>
          <p:cNvSpPr txBox="1"/>
          <p:nvPr/>
        </p:nvSpPr>
        <p:spPr>
          <a:xfrm>
            <a:off x="568960" y="1388319"/>
            <a:ext cx="595376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Доступ: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способность умело находить и использовать СМИ и делиться подходящей и ценной информацией с другими. 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br>
              <a:rPr kumimoji="0" lang="ru-RU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</a:t>
            </a: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Анализ и оценка: </a:t>
            </a:r>
            <a:b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способность понимать сообщения и использовать критическое мышление  для анализа их качества, правдивости, достоверности и точки зрения.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F05487-FFC7-4F0D-9512-C2FCF2D49ED7}"/>
              </a:ext>
            </a:extLst>
          </p:cNvPr>
          <p:cNvSpPr txBox="1"/>
          <p:nvPr/>
        </p:nvSpPr>
        <p:spPr>
          <a:xfrm>
            <a:off x="8294145" y="1050834"/>
            <a:ext cx="36641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Творчество: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способность   создавать медиаконтент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E421D5-E038-4AA4-9AFB-7B63DBF77B7F}"/>
              </a:ext>
            </a:extLst>
          </p:cNvPr>
          <p:cNvSpPr txBox="1"/>
          <p:nvPr/>
        </p:nvSpPr>
        <p:spPr>
          <a:xfrm rot="10800000" flipV="1">
            <a:off x="751840" y="5796559"/>
            <a:ext cx="106019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</a:t>
            </a:r>
            <a:r>
              <a:rPr kumimoji="0" lang="ru-KZ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Действие: </a:t>
            </a:r>
            <a:r>
              <a:rPr kumimoji="0" lang="ru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способность действовать и участвовать 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kumimoji="0" lang="ru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kumimoji="0" lang="ru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гражданском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ru-K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обществе через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медиа</a:t>
            </a:r>
            <a:endParaRPr kumimoji="0" lang="ru-K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0CB7EEE4-F435-458A-8876-F0A4034DA49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1" y="962740"/>
            <a:ext cx="1168497" cy="930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ECCDE2-BE9E-4CE5-9E47-993892160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134" y="809856"/>
            <a:ext cx="1602543" cy="1110092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3F37E35-349C-4052-9246-812278DA37A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71" y="2861479"/>
            <a:ext cx="1097280" cy="113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F7EB2D6-A673-4D24-B3AA-916E7F6B4D53}"/>
              </a:ext>
            </a:extLst>
          </p:cNvPr>
          <p:cNvSpPr txBox="1"/>
          <p:nvPr/>
        </p:nvSpPr>
        <p:spPr>
          <a:xfrm>
            <a:off x="7426712" y="2747424"/>
            <a:ext cx="46444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Рефлексия: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способность применять социальную ответственность и этические принципы к  коммуникации и поведению в медиа</a:t>
            </a:r>
            <a:endParaRPr kumimoji="0" lang="ru-K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421813-1BE9-4F60-8BB7-DC376B794617}"/>
              </a:ext>
            </a:extLst>
          </p:cNvPr>
          <p:cNvSpPr txBox="1"/>
          <p:nvPr/>
        </p:nvSpPr>
        <p:spPr>
          <a:xfrm>
            <a:off x="6510265" y="6292820"/>
            <a:ext cx="60432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      5</a:t>
            </a:r>
            <a:endParaRPr kumimoji="0" lang="ru-K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text, device, meter&#10;&#10;Description automatically generated">
            <a:extLst>
              <a:ext uri="{FF2B5EF4-FFF2-40B4-BE49-F238E27FC236}">
                <a16:creationId xmlns:a16="http://schemas.microsoft.com/office/drawing/2014/main" id="{DB7597E0-68C5-41DD-B98E-E6FCDA560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031" y="2438794"/>
            <a:ext cx="1953645" cy="990206"/>
          </a:xfrm>
          <a:prstGeom prst="rect">
            <a:avLst/>
          </a:prstGeom>
        </p:spPr>
      </p:pic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BEE1D61-5631-43CC-BF60-0BBCC4CF6278}"/>
              </a:ext>
            </a:extLst>
          </p:cNvPr>
          <p:cNvPicPr/>
          <p:nvPr/>
        </p:nvPicPr>
        <p:blipFill rotWithShape="1">
          <a:blip r:embed="rId6"/>
          <a:srcRect l="16402" t="33249" r="58037" b="22054"/>
          <a:stretch/>
        </p:blipFill>
        <p:spPr bwMode="auto">
          <a:xfrm>
            <a:off x="2124935" y="5557890"/>
            <a:ext cx="1209280" cy="113504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783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31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3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35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37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5CF12A-69C9-4F98-A73C-F8202DCA5DA3}"/>
              </a:ext>
            </a:extLst>
          </p:cNvPr>
          <p:cNvSpPr txBox="1"/>
          <p:nvPr/>
        </p:nvSpPr>
        <p:spPr>
          <a:xfrm>
            <a:off x="517890" y="5090160"/>
            <a:ext cx="5847355" cy="629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https://fly-uni.org/stati/mediagramotnost-klyuchevoj-navyk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/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D731026-3321-4802-A090-A5D7720F26A8}"/>
              </a:ext>
            </a:extLst>
          </p:cNvPr>
          <p:cNvGraphicFramePr>
            <a:graphicFrameLocks noGrp="1"/>
          </p:cNvGraphicFramePr>
          <p:nvPr/>
        </p:nvGraphicFramePr>
        <p:xfrm>
          <a:off x="700764" y="667819"/>
          <a:ext cx="11340548" cy="4147075"/>
        </p:xfrm>
        <a:graphic>
          <a:graphicData uri="http://schemas.openxmlformats.org/drawingml/2006/table">
            <a:tbl>
              <a:tblPr firstRow="1" firstCol="1" bandRow="1"/>
              <a:tblGrid>
                <a:gridCol w="5385586">
                  <a:extLst>
                    <a:ext uri="{9D8B030D-6E8A-4147-A177-3AD203B41FA5}">
                      <a16:colId xmlns:a16="http://schemas.microsoft.com/office/drawing/2014/main" val="492136654"/>
                    </a:ext>
                  </a:extLst>
                </a:gridCol>
                <a:gridCol w="5954962">
                  <a:extLst>
                    <a:ext uri="{9D8B030D-6E8A-4147-A177-3AD203B41FA5}">
                      <a16:colId xmlns:a16="http://schemas.microsoft.com/office/drawing/2014/main" val="3399519567"/>
                    </a:ext>
                  </a:extLst>
                </a:gridCol>
              </a:tblGrid>
              <a:tr h="6780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Традиционная медиаграмотность</a:t>
                      </a:r>
                      <a:endParaRPr lang="ru-KZ" sz="24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Трансмедийная грамотность</a:t>
                      </a:r>
                      <a:endParaRPr lang="ru-KZ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152335"/>
                  </a:ext>
                </a:extLst>
              </a:tr>
              <a:tr h="577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осредоточена на книгах или, 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ТВ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центре - 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цифровые сети и интерактивные медиа</a:t>
                      </a: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996305"/>
                  </a:ext>
                </a:extLst>
              </a:tr>
              <a:tr h="577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Субъект 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неграмотн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ый 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потребителе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ль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пассивн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ый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наблюдател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ь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Субъект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просьюмер</a:t>
                      </a: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710707"/>
                  </a:ext>
                </a:extLst>
              </a:tr>
              <a:tr h="577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Институциональная среда обучения 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школа</a:t>
                      </a: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школы (YouTube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соц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сети, 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блог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K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153779"/>
                  </a:ext>
                </a:extLst>
              </a:tr>
              <a:tr h="577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читель 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авторитет знания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рививк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» критических «антител»</a:t>
                      </a:r>
                      <a:endParaRPr lang="ru-KZ" sz="20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Учитель 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</a:t>
                      </a:r>
                      <a:r>
                        <a:rPr lang="ru-KZ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это фасилитатор, вовлекающий учащихся в совместный процесс обучения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707340"/>
                  </a:ext>
                </a:extLst>
              </a:tr>
              <a:tr h="877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Доступ, анализ, оценка, рефлексия, действие, производство — 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сохраняют свое значение. </a:t>
                      </a:r>
                      <a:endParaRPr lang="ru-KZ" sz="20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Новые компетенции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нетворкинг, ремиксинг, </a:t>
                      </a:r>
                      <a:r>
                        <a:rPr kumimoji="0" lang="ru-RU" sz="2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sharing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 </a:t>
                      </a:r>
                      <a:r>
                        <a:rPr kumimoji="0" lang="ru-RU" sz="2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performing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 </a:t>
                      </a:r>
                      <a:r>
                        <a:rPr kumimoji="0" lang="ru-RU" sz="20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playing</a:t>
                      </a:r>
                    </a:p>
                  </a:txBody>
                  <a:tcPr marL="39272" marR="392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84525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A485ADA6-0916-4850-B423-BC48263705FA}"/>
              </a:ext>
            </a:extLst>
          </p:cNvPr>
          <p:cNvSpPr txBox="1"/>
          <p:nvPr/>
        </p:nvSpPr>
        <p:spPr>
          <a:xfrm rot="10800000" flipV="1">
            <a:off x="6095997" y="4573404"/>
            <a:ext cx="568438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</a:t>
            </a:r>
            <a:r>
              <a:rPr kumimoji="0" lang="ru-KZ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ще недавно медиаграмотность казалась роскошью, теперь же это абсолютная необходимость</a:t>
            </a:r>
            <a:r>
              <a:rPr kumimoji="0" lang="ru-KZ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Элис Ли, профессор, Гонконг</a:t>
            </a:r>
            <a:endParaRPr kumimoji="0" lang="ru-K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667AAA8-3C6B-4A95-BD1A-C5BB37FE6D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277" y="4797472"/>
            <a:ext cx="760721" cy="6299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7F9175-987C-4932-8FA4-95EF11C25A34}"/>
              </a:ext>
            </a:extLst>
          </p:cNvPr>
          <p:cNvSpPr txBox="1"/>
          <p:nvPr/>
        </p:nvSpPr>
        <p:spPr>
          <a:xfrm>
            <a:off x="9379470" y="6378251"/>
            <a:ext cx="27075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6   </a:t>
            </a:r>
            <a:endParaRPr kumimoji="0" lang="ru-K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40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FB24DCB2-427B-4211-A9C5-7B5DD7BA3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280" y="794078"/>
            <a:ext cx="10393680" cy="59503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C0E071-13A4-4390-B425-33D3D9B19342}"/>
              </a:ext>
            </a:extLst>
          </p:cNvPr>
          <p:cNvSpPr txBox="1"/>
          <p:nvPr/>
        </p:nvSpPr>
        <p:spPr>
          <a:xfrm>
            <a:off x="1493520" y="152400"/>
            <a:ext cx="76504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Трансмедийная грамотность </a:t>
            </a:r>
            <a:endParaRPr lang="ru-KZ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9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1F1678-9EA1-410F-A683-619FB088F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325369"/>
            <a:ext cx="5760720" cy="1956841"/>
          </a:xfrm>
        </p:spPr>
        <p:txBody>
          <a:bodyPr anchor="b">
            <a:noAutofit/>
          </a:bodyPr>
          <a:lstStyle/>
          <a:p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Библиотеки ка навигаторы медиаграмотности</a:t>
            </a: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K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CBB5D-98D6-4022-99B8-AE7E77D3B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278880"/>
            <a:ext cx="4578869" cy="579119"/>
          </a:xfrm>
        </p:spPr>
        <p:txBody>
          <a:bodyPr>
            <a:normAutofit/>
          </a:bodyPr>
          <a:lstStyle/>
          <a:p>
            <a:r>
              <a:rPr lang="en-US" sz="1000" dirty="0">
                <a:hlinkClick r:id="rId2"/>
              </a:rPr>
              <a:t>https://top-news.kz/kak-v-stenah-stoletnego-zdanija-kostanaja-poselilis-takie-ponjatija-nauchpop-fejki-i-mediagramotnost/</a:t>
            </a:r>
            <a:r>
              <a:rPr lang="ru-RU" sz="1000" dirty="0"/>
              <a:t> </a:t>
            </a:r>
            <a:endParaRPr lang="ru-KZ" sz="1000" dirty="0"/>
          </a:p>
        </p:txBody>
      </p:sp>
      <p:pic>
        <p:nvPicPr>
          <p:cNvPr id="5" name="Picture 4" descr="A group of children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D141E3A2-3F98-445B-8178-B891D3A4C7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7" r="7275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4A9DDA-8D23-4871-9608-3CAA81D6A7DA}"/>
              </a:ext>
            </a:extLst>
          </p:cNvPr>
          <p:cNvSpPr txBox="1"/>
          <p:nvPr/>
        </p:nvSpPr>
        <p:spPr>
          <a:xfrm>
            <a:off x="203200" y="2910066"/>
            <a:ext cx="89408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Как в стенах </a:t>
            </a:r>
          </a:p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столетнего здания </a:t>
            </a:r>
          </a:p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Костаная поселились </a:t>
            </a:r>
          </a:p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научпоп, фейки и</a:t>
            </a:r>
          </a:p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медиаграмотность?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ru-KZ" sz="2800" dirty="0"/>
          </a:p>
        </p:txBody>
      </p:sp>
    </p:spTree>
    <p:extLst>
      <p:ext uri="{BB962C8B-B14F-4D97-AF65-F5344CB8AC3E}">
        <p14:creationId xmlns:p14="http://schemas.microsoft.com/office/powerpoint/2010/main" val="27122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AACC9-EF25-4660-8DB3-3DE43622A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«Штурманы МИГ»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Онлайн-тренинги по медиаграмотности охватили всю Костанайскую область, в них приняли участие 274 ребенка</a:t>
            </a: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KZ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AA8C6-59C6-4840-854C-FCA872FDD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0" y="1825625"/>
            <a:ext cx="3599278" cy="4351338"/>
          </a:xfrm>
        </p:spPr>
        <p:txBody>
          <a:bodyPr/>
          <a:lstStyle/>
          <a:p>
            <a:r>
              <a:rPr lang="en-US" sz="1000" dirty="0">
                <a:hlinkClick r:id="rId2"/>
              </a:rPr>
              <a:t>https://kazpravda.kz/fresh/view/shturmani-mig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Елена Харитонова и Маргарита Бек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из Костанайской областной детско- юношеской библиотеки победили в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MediaCAMP 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Эдьютоне 2021 с проектом «Штурманы МИГ»</a:t>
            </a:r>
            <a:endParaRPr lang="ru-KZ" dirty="0">
              <a:solidFill>
                <a:srgbClr val="0070C0"/>
              </a:solidFill>
            </a:endParaRPr>
          </a:p>
        </p:txBody>
      </p:sp>
      <p:pic>
        <p:nvPicPr>
          <p:cNvPr id="7" name="Picture 6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503BD0AF-99E6-4F86-B612-77708B83A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01" y="1944370"/>
            <a:ext cx="7384118" cy="41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01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5D2A8-CF5A-43E1-8B05-575435A5F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" y="5181599"/>
            <a:ext cx="11704319" cy="13055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3600" kern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Учебные пособия на всех языках – пополнение библитечных фондов</a:t>
            </a:r>
            <a:endParaRPr lang="en-US" sz="36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5B83A09-C531-4EC1-AAC7-7229F496D4B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4" r="19420" b="3"/>
          <a:stretch/>
        </p:blipFill>
        <p:spPr bwMode="auto">
          <a:xfrm>
            <a:off x="4093708" y="336653"/>
            <a:ext cx="4079551" cy="5121732"/>
          </a:xfrm>
          <a:custGeom>
            <a:avLst/>
            <a:gdLst/>
            <a:ahLst/>
            <a:cxnLst/>
            <a:rect l="l" t="t" r="r" b="b"/>
            <a:pathLst>
              <a:path w="4079551" h="5121742">
                <a:moveTo>
                  <a:pt x="0" y="0"/>
                </a:moveTo>
                <a:lnTo>
                  <a:pt x="1995194" y="0"/>
                </a:lnTo>
                <a:lnTo>
                  <a:pt x="2066032" y="17448"/>
                </a:lnTo>
                <a:cubicBezTo>
                  <a:pt x="2128997" y="23966"/>
                  <a:pt x="2110147" y="27214"/>
                  <a:pt x="2159511" y="26888"/>
                </a:cubicBezTo>
                <a:cubicBezTo>
                  <a:pt x="2164432" y="26525"/>
                  <a:pt x="2173850" y="35708"/>
                  <a:pt x="2192911" y="33431"/>
                </a:cubicBezTo>
                <a:cubicBezTo>
                  <a:pt x="2223081" y="37362"/>
                  <a:pt x="2206425" y="48416"/>
                  <a:pt x="2245068" y="52056"/>
                </a:cubicBezTo>
                <a:cubicBezTo>
                  <a:pt x="2241495" y="55478"/>
                  <a:pt x="2279354" y="53783"/>
                  <a:pt x="2283002" y="65933"/>
                </a:cubicBezTo>
                <a:cubicBezTo>
                  <a:pt x="2299420" y="69803"/>
                  <a:pt x="2324641" y="73066"/>
                  <a:pt x="2343575" y="75274"/>
                </a:cubicBezTo>
                <a:cubicBezTo>
                  <a:pt x="2371943" y="81224"/>
                  <a:pt x="2386065" y="87641"/>
                  <a:pt x="2390257" y="91880"/>
                </a:cubicBezTo>
                <a:cubicBezTo>
                  <a:pt x="2418657" y="98611"/>
                  <a:pt x="2415586" y="99822"/>
                  <a:pt x="2452878" y="114104"/>
                </a:cubicBezTo>
                <a:cubicBezTo>
                  <a:pt x="2474763" y="108974"/>
                  <a:pt x="2493568" y="120070"/>
                  <a:pt x="2502728" y="130204"/>
                </a:cubicBezTo>
                <a:cubicBezTo>
                  <a:pt x="2527501" y="139804"/>
                  <a:pt x="2581310" y="162727"/>
                  <a:pt x="2616700" y="165762"/>
                </a:cubicBezTo>
                <a:cubicBezTo>
                  <a:pt x="2670822" y="165032"/>
                  <a:pt x="2655678" y="176304"/>
                  <a:pt x="2679757" y="184874"/>
                </a:cubicBezTo>
                <a:cubicBezTo>
                  <a:pt x="2698501" y="195527"/>
                  <a:pt x="2695893" y="186329"/>
                  <a:pt x="2715454" y="199796"/>
                </a:cubicBezTo>
                <a:lnTo>
                  <a:pt x="2751684" y="215417"/>
                </a:lnTo>
                <a:lnTo>
                  <a:pt x="2795379" y="239878"/>
                </a:lnTo>
                <a:lnTo>
                  <a:pt x="2805381" y="246602"/>
                </a:lnTo>
                <a:cubicBezTo>
                  <a:pt x="2810511" y="246626"/>
                  <a:pt x="2813766" y="247045"/>
                  <a:pt x="2815845" y="247782"/>
                </a:cubicBezTo>
                <a:cubicBezTo>
                  <a:pt x="2815896" y="247881"/>
                  <a:pt x="2815949" y="247980"/>
                  <a:pt x="2816000" y="248079"/>
                </a:cubicBezTo>
                <a:lnTo>
                  <a:pt x="2830764" y="251040"/>
                </a:lnTo>
                <a:cubicBezTo>
                  <a:pt x="2847879" y="251404"/>
                  <a:pt x="2882218" y="277370"/>
                  <a:pt x="2898472" y="276678"/>
                </a:cubicBezTo>
                <a:cubicBezTo>
                  <a:pt x="2905647" y="293133"/>
                  <a:pt x="2902453" y="265766"/>
                  <a:pt x="2929804" y="280704"/>
                </a:cubicBezTo>
                <a:cubicBezTo>
                  <a:pt x="2941996" y="282696"/>
                  <a:pt x="2947122" y="284716"/>
                  <a:pt x="2957338" y="286247"/>
                </a:cubicBezTo>
                <a:cubicBezTo>
                  <a:pt x="2957479" y="286667"/>
                  <a:pt x="2990960" y="289467"/>
                  <a:pt x="2991101" y="289887"/>
                </a:cubicBezTo>
                <a:lnTo>
                  <a:pt x="3015504" y="293980"/>
                </a:lnTo>
                <a:lnTo>
                  <a:pt x="3021078" y="296051"/>
                </a:lnTo>
                <a:lnTo>
                  <a:pt x="3053567" y="292851"/>
                </a:lnTo>
                <a:lnTo>
                  <a:pt x="3069787" y="292672"/>
                </a:lnTo>
                <a:lnTo>
                  <a:pt x="3075539" y="289579"/>
                </a:lnTo>
                <a:cubicBezTo>
                  <a:pt x="3081105" y="287930"/>
                  <a:pt x="3088240" y="287741"/>
                  <a:pt x="3098888" y="290860"/>
                </a:cubicBezTo>
                <a:lnTo>
                  <a:pt x="3101129" y="292153"/>
                </a:lnTo>
                <a:lnTo>
                  <a:pt x="3133932" y="286561"/>
                </a:lnTo>
                <a:cubicBezTo>
                  <a:pt x="3140944" y="284784"/>
                  <a:pt x="3168952" y="294171"/>
                  <a:pt x="3174858" y="290616"/>
                </a:cubicBezTo>
                <a:cubicBezTo>
                  <a:pt x="3230764" y="295457"/>
                  <a:pt x="3264969" y="278925"/>
                  <a:pt x="3333227" y="290351"/>
                </a:cubicBezTo>
                <a:cubicBezTo>
                  <a:pt x="3378919" y="294938"/>
                  <a:pt x="3404596" y="294841"/>
                  <a:pt x="3434083" y="298450"/>
                </a:cubicBezTo>
                <a:cubicBezTo>
                  <a:pt x="3463570" y="302059"/>
                  <a:pt x="3491152" y="308462"/>
                  <a:pt x="3510149" y="312007"/>
                </a:cubicBezTo>
                <a:cubicBezTo>
                  <a:pt x="3529146" y="315552"/>
                  <a:pt x="3524019" y="317217"/>
                  <a:pt x="3548064" y="319723"/>
                </a:cubicBezTo>
                <a:cubicBezTo>
                  <a:pt x="3572109" y="322229"/>
                  <a:pt x="3631075" y="320322"/>
                  <a:pt x="3654421" y="327043"/>
                </a:cubicBezTo>
                <a:cubicBezTo>
                  <a:pt x="3679638" y="326359"/>
                  <a:pt x="3682937" y="337391"/>
                  <a:pt x="3696714" y="336075"/>
                </a:cubicBezTo>
                <a:cubicBezTo>
                  <a:pt x="3767949" y="352546"/>
                  <a:pt x="3827292" y="349618"/>
                  <a:pt x="3913983" y="346950"/>
                </a:cubicBezTo>
                <a:cubicBezTo>
                  <a:pt x="3971130" y="351831"/>
                  <a:pt x="3970098" y="354607"/>
                  <a:pt x="3995145" y="357420"/>
                </a:cubicBezTo>
                <a:cubicBezTo>
                  <a:pt x="4002790" y="360247"/>
                  <a:pt x="4006581" y="350414"/>
                  <a:pt x="4013468" y="354306"/>
                </a:cubicBezTo>
                <a:lnTo>
                  <a:pt x="4048834" y="359505"/>
                </a:lnTo>
                <a:lnTo>
                  <a:pt x="4074799" y="369645"/>
                </a:lnTo>
                <a:lnTo>
                  <a:pt x="4079551" y="370898"/>
                </a:lnTo>
                <a:lnTo>
                  <a:pt x="4079551" y="5121742"/>
                </a:lnTo>
                <a:lnTo>
                  <a:pt x="4068742" y="5113500"/>
                </a:lnTo>
                <a:cubicBezTo>
                  <a:pt x="4063338" y="5107661"/>
                  <a:pt x="4059868" y="5101409"/>
                  <a:pt x="4058894" y="5094665"/>
                </a:cubicBezTo>
                <a:cubicBezTo>
                  <a:pt x="3987852" y="5077156"/>
                  <a:pt x="4047488" y="5077984"/>
                  <a:pt x="3952029" y="5063154"/>
                </a:cubicBezTo>
                <a:cubicBezTo>
                  <a:pt x="3867363" y="5050598"/>
                  <a:pt x="3615061" y="5028910"/>
                  <a:pt x="3557637" y="5010001"/>
                </a:cubicBezTo>
                <a:cubicBezTo>
                  <a:pt x="3479990" y="5000422"/>
                  <a:pt x="3519950" y="4999882"/>
                  <a:pt x="3486145" y="5005680"/>
                </a:cubicBezTo>
                <a:cubicBezTo>
                  <a:pt x="3429218" y="5014226"/>
                  <a:pt x="3425986" y="4996913"/>
                  <a:pt x="3388517" y="4998135"/>
                </a:cubicBezTo>
                <a:cubicBezTo>
                  <a:pt x="3332792" y="4985135"/>
                  <a:pt x="3225211" y="4978839"/>
                  <a:pt x="3151800" y="4964999"/>
                </a:cubicBezTo>
                <a:cubicBezTo>
                  <a:pt x="3089955" y="4955605"/>
                  <a:pt x="3078013" y="4941781"/>
                  <a:pt x="3017820" y="4936923"/>
                </a:cubicBezTo>
                <a:cubicBezTo>
                  <a:pt x="2983861" y="4928606"/>
                  <a:pt x="2965335" y="4947639"/>
                  <a:pt x="2948051" y="4915098"/>
                </a:cubicBezTo>
                <a:cubicBezTo>
                  <a:pt x="2926332" y="4902193"/>
                  <a:pt x="2886343" y="4901643"/>
                  <a:pt x="2850186" y="4894812"/>
                </a:cubicBezTo>
                <a:cubicBezTo>
                  <a:pt x="2832001" y="4893294"/>
                  <a:pt x="2812810" y="4898744"/>
                  <a:pt x="2773357" y="4888477"/>
                </a:cubicBezTo>
                <a:cubicBezTo>
                  <a:pt x="2743350" y="4880689"/>
                  <a:pt x="2708497" y="4865066"/>
                  <a:pt x="2705025" y="4886289"/>
                </a:cubicBezTo>
                <a:cubicBezTo>
                  <a:pt x="2674575" y="4858628"/>
                  <a:pt x="2685763" y="4877642"/>
                  <a:pt x="2646233" y="4877189"/>
                </a:cubicBezTo>
                <a:cubicBezTo>
                  <a:pt x="2543240" y="4848149"/>
                  <a:pt x="2501889" y="4866909"/>
                  <a:pt x="2424169" y="4851885"/>
                </a:cubicBezTo>
                <a:cubicBezTo>
                  <a:pt x="2404486" y="4833480"/>
                  <a:pt x="2400682" y="4878338"/>
                  <a:pt x="2350685" y="4835310"/>
                </a:cubicBezTo>
                <a:cubicBezTo>
                  <a:pt x="2346969" y="4837458"/>
                  <a:pt x="2324430" y="4815003"/>
                  <a:pt x="2309189" y="4809282"/>
                </a:cubicBezTo>
                <a:cubicBezTo>
                  <a:pt x="2293948" y="4803561"/>
                  <a:pt x="2272811" y="4801970"/>
                  <a:pt x="2259235" y="4800986"/>
                </a:cubicBezTo>
                <a:cubicBezTo>
                  <a:pt x="2245658" y="4800001"/>
                  <a:pt x="2243609" y="4803372"/>
                  <a:pt x="2227729" y="4803372"/>
                </a:cubicBezTo>
                <a:cubicBezTo>
                  <a:pt x="2211848" y="4803372"/>
                  <a:pt x="2190174" y="4790407"/>
                  <a:pt x="2160878" y="4813279"/>
                </a:cubicBezTo>
                <a:cubicBezTo>
                  <a:pt x="2146951" y="4811561"/>
                  <a:pt x="2155252" y="4798893"/>
                  <a:pt x="2144167" y="4793069"/>
                </a:cubicBezTo>
                <a:cubicBezTo>
                  <a:pt x="2138625" y="4790157"/>
                  <a:pt x="2130209" y="4787368"/>
                  <a:pt x="2121162" y="4784859"/>
                </a:cubicBezTo>
                <a:lnTo>
                  <a:pt x="2094401" y="4778344"/>
                </a:lnTo>
                <a:lnTo>
                  <a:pt x="2094882" y="4776919"/>
                </a:lnTo>
                <a:cubicBezTo>
                  <a:pt x="2092677" y="4775558"/>
                  <a:pt x="2089097" y="4774323"/>
                  <a:pt x="2087794" y="4774223"/>
                </a:cubicBezTo>
                <a:cubicBezTo>
                  <a:pt x="2086491" y="4774123"/>
                  <a:pt x="2087466" y="4775159"/>
                  <a:pt x="2094371" y="4778337"/>
                </a:cubicBezTo>
                <a:lnTo>
                  <a:pt x="2094401" y="4778344"/>
                </a:lnTo>
                <a:lnTo>
                  <a:pt x="2093715" y="4780377"/>
                </a:lnTo>
                <a:cubicBezTo>
                  <a:pt x="2089515" y="4780985"/>
                  <a:pt x="2080286" y="4780711"/>
                  <a:pt x="2062375" y="4778549"/>
                </a:cubicBezTo>
                <a:cubicBezTo>
                  <a:pt x="2042674" y="4771181"/>
                  <a:pt x="2014477" y="4774492"/>
                  <a:pt x="1994248" y="4768862"/>
                </a:cubicBezTo>
                <a:cubicBezTo>
                  <a:pt x="1974019" y="4763231"/>
                  <a:pt x="1952871" y="4755713"/>
                  <a:pt x="1937256" y="4751678"/>
                </a:cubicBezTo>
                <a:cubicBezTo>
                  <a:pt x="1907785" y="4744300"/>
                  <a:pt x="1899543" y="4740617"/>
                  <a:pt x="1881810" y="4737737"/>
                </a:cubicBezTo>
                <a:cubicBezTo>
                  <a:pt x="1864077" y="4734858"/>
                  <a:pt x="1845240" y="4734501"/>
                  <a:pt x="1830859" y="4734403"/>
                </a:cubicBezTo>
                <a:cubicBezTo>
                  <a:pt x="1816479" y="4734305"/>
                  <a:pt x="1813540" y="4739700"/>
                  <a:pt x="1795527" y="4737148"/>
                </a:cubicBezTo>
                <a:cubicBezTo>
                  <a:pt x="1766274" y="4729435"/>
                  <a:pt x="1769196" y="4730400"/>
                  <a:pt x="1733366" y="4726150"/>
                </a:cubicBezTo>
                <a:lnTo>
                  <a:pt x="1642377" y="4726617"/>
                </a:lnTo>
                <a:lnTo>
                  <a:pt x="1611957" y="4723904"/>
                </a:lnTo>
                <a:cubicBezTo>
                  <a:pt x="1601202" y="4725929"/>
                  <a:pt x="1590447" y="4714121"/>
                  <a:pt x="1579694" y="4716145"/>
                </a:cubicBezTo>
                <a:lnTo>
                  <a:pt x="1529000" y="4712292"/>
                </a:lnTo>
                <a:cubicBezTo>
                  <a:pt x="1506629" y="4692374"/>
                  <a:pt x="1502551" y="4712551"/>
                  <a:pt x="1486695" y="4707303"/>
                </a:cubicBezTo>
                <a:cubicBezTo>
                  <a:pt x="1459462" y="4696523"/>
                  <a:pt x="1453852" y="4697563"/>
                  <a:pt x="1426366" y="4687718"/>
                </a:cubicBezTo>
                <a:cubicBezTo>
                  <a:pt x="1412560" y="4689453"/>
                  <a:pt x="1397512" y="4684365"/>
                  <a:pt x="1384037" y="4687843"/>
                </a:cubicBezTo>
                <a:lnTo>
                  <a:pt x="1346996" y="4686184"/>
                </a:lnTo>
                <a:lnTo>
                  <a:pt x="1308817" y="4690023"/>
                </a:lnTo>
                <a:lnTo>
                  <a:pt x="1268850" y="4701204"/>
                </a:lnTo>
                <a:cubicBezTo>
                  <a:pt x="1253323" y="4701949"/>
                  <a:pt x="1236826" y="4700974"/>
                  <a:pt x="1218909" y="4697243"/>
                </a:cubicBezTo>
                <a:cubicBezTo>
                  <a:pt x="1204883" y="4695263"/>
                  <a:pt x="1183521" y="4694006"/>
                  <a:pt x="1167081" y="4681108"/>
                </a:cubicBezTo>
                <a:cubicBezTo>
                  <a:pt x="1150641" y="4668210"/>
                  <a:pt x="1027982" y="4656956"/>
                  <a:pt x="1028065" y="4656732"/>
                </a:cubicBezTo>
                <a:cubicBezTo>
                  <a:pt x="997413" y="4653433"/>
                  <a:pt x="998916" y="4666066"/>
                  <a:pt x="983167" y="4667463"/>
                </a:cubicBezTo>
                <a:cubicBezTo>
                  <a:pt x="967418" y="4668859"/>
                  <a:pt x="959283" y="4663456"/>
                  <a:pt x="933575" y="4665113"/>
                </a:cubicBezTo>
                <a:cubicBezTo>
                  <a:pt x="907867" y="4666771"/>
                  <a:pt x="856664" y="4676890"/>
                  <a:pt x="828922" y="4677409"/>
                </a:cubicBezTo>
                <a:cubicBezTo>
                  <a:pt x="808598" y="4677652"/>
                  <a:pt x="807933" y="4665718"/>
                  <a:pt x="785859" y="4661311"/>
                </a:cubicBezTo>
                <a:cubicBezTo>
                  <a:pt x="764346" y="4676275"/>
                  <a:pt x="708123" y="4640980"/>
                  <a:pt x="709519" y="4662282"/>
                </a:cubicBezTo>
                <a:cubicBezTo>
                  <a:pt x="657776" y="4649495"/>
                  <a:pt x="666334" y="4651568"/>
                  <a:pt x="642835" y="4656529"/>
                </a:cubicBezTo>
                <a:lnTo>
                  <a:pt x="617041" y="4662947"/>
                </a:lnTo>
                <a:lnTo>
                  <a:pt x="530174" y="4659157"/>
                </a:lnTo>
                <a:lnTo>
                  <a:pt x="522967" y="4664296"/>
                </a:lnTo>
                <a:lnTo>
                  <a:pt x="505439" y="4665425"/>
                </a:lnTo>
                <a:lnTo>
                  <a:pt x="498947" y="4666124"/>
                </a:lnTo>
                <a:lnTo>
                  <a:pt x="494921" y="4663656"/>
                </a:lnTo>
                <a:cubicBezTo>
                  <a:pt x="492531" y="4662547"/>
                  <a:pt x="490756" y="4662473"/>
                  <a:pt x="489479" y="4664277"/>
                </a:cubicBezTo>
                <a:cubicBezTo>
                  <a:pt x="489277" y="4665254"/>
                  <a:pt x="489077" y="4666231"/>
                  <a:pt x="488876" y="4667208"/>
                </a:cubicBezTo>
                <a:lnTo>
                  <a:pt x="454603" y="4670897"/>
                </a:lnTo>
                <a:lnTo>
                  <a:pt x="208211" y="4676399"/>
                </a:lnTo>
                <a:cubicBezTo>
                  <a:pt x="153499" y="4693629"/>
                  <a:pt x="92158" y="4691047"/>
                  <a:pt x="29399" y="4685637"/>
                </a:cubicBezTo>
                <a:lnTo>
                  <a:pt x="0" y="4683114"/>
                </a:lnTo>
                <a:close/>
              </a:path>
            </a:pathLst>
          </a:cu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Website&#10;&#10;Description automatically generated">
            <a:extLst>
              <a:ext uri="{FF2B5EF4-FFF2-40B4-BE49-F238E27FC236}">
                <a16:creationId xmlns:a16="http://schemas.microsoft.com/office/drawing/2014/main" id="{B1765B8D-5867-4323-A9FB-6692FF04F2C3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6" r="23447" b="2"/>
          <a:stretch/>
        </p:blipFill>
        <p:spPr bwMode="auto">
          <a:xfrm>
            <a:off x="25475" y="336653"/>
            <a:ext cx="4044282" cy="4706602"/>
          </a:xfrm>
          <a:custGeom>
            <a:avLst/>
            <a:gdLst/>
            <a:ahLst/>
            <a:cxnLst/>
            <a:rect l="l" t="t" r="r" b="b"/>
            <a:pathLst>
              <a:path w="4044302" h="4706612">
                <a:moveTo>
                  <a:pt x="0" y="0"/>
                </a:moveTo>
                <a:lnTo>
                  <a:pt x="4044302" y="0"/>
                </a:lnTo>
                <a:lnTo>
                  <a:pt x="4044302" y="4683603"/>
                </a:lnTo>
                <a:lnTo>
                  <a:pt x="3973451" y="4677522"/>
                </a:lnTo>
                <a:cubicBezTo>
                  <a:pt x="3942015" y="4675526"/>
                  <a:pt x="3910877" y="4674945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  <a:noFill/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DA6D10A8-21BE-4E49-9864-EAAA7EDA4C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6145"/>
          <a:stretch/>
        </p:blipFill>
        <p:spPr>
          <a:xfrm>
            <a:off x="8118152" y="370899"/>
            <a:ext cx="4073848" cy="5097855"/>
          </a:xfrm>
          <a:custGeom>
            <a:avLst/>
            <a:gdLst/>
            <a:ahLst/>
            <a:cxnLst/>
            <a:rect l="l" t="t" r="r" b="b"/>
            <a:pathLst>
              <a:path w="4073848" h="5097855">
                <a:moveTo>
                  <a:pt x="0" y="0"/>
                </a:moveTo>
                <a:lnTo>
                  <a:pt x="19820" y="5180"/>
                </a:lnTo>
                <a:lnTo>
                  <a:pt x="49402" y="7911"/>
                </a:lnTo>
                <a:cubicBezTo>
                  <a:pt x="58464" y="10327"/>
                  <a:pt x="59058" y="18121"/>
                  <a:pt x="71002" y="17994"/>
                </a:cubicBezTo>
                <a:cubicBezTo>
                  <a:pt x="107266" y="23166"/>
                  <a:pt x="172585" y="27649"/>
                  <a:pt x="221893" y="33346"/>
                </a:cubicBezTo>
                <a:cubicBezTo>
                  <a:pt x="246320" y="29951"/>
                  <a:pt x="281352" y="36453"/>
                  <a:pt x="291482" y="46142"/>
                </a:cubicBezTo>
                <a:cubicBezTo>
                  <a:pt x="303579" y="48837"/>
                  <a:pt x="332739" y="48886"/>
                  <a:pt x="344505" y="46978"/>
                </a:cubicBezTo>
                <a:cubicBezTo>
                  <a:pt x="354949" y="47257"/>
                  <a:pt x="356843" y="50945"/>
                  <a:pt x="370719" y="52379"/>
                </a:cubicBezTo>
                <a:cubicBezTo>
                  <a:pt x="385865" y="55758"/>
                  <a:pt x="418717" y="71770"/>
                  <a:pt x="432980" y="76777"/>
                </a:cubicBezTo>
                <a:cubicBezTo>
                  <a:pt x="447242" y="81784"/>
                  <a:pt x="432737" y="76599"/>
                  <a:pt x="456293" y="82419"/>
                </a:cubicBezTo>
                <a:cubicBezTo>
                  <a:pt x="464698" y="84403"/>
                  <a:pt x="462938" y="92138"/>
                  <a:pt x="481008" y="95827"/>
                </a:cubicBezTo>
                <a:cubicBezTo>
                  <a:pt x="499078" y="99517"/>
                  <a:pt x="539553" y="103782"/>
                  <a:pt x="564714" y="104556"/>
                </a:cubicBezTo>
                <a:cubicBezTo>
                  <a:pt x="592824" y="92037"/>
                  <a:pt x="582974" y="109081"/>
                  <a:pt x="634376" y="93326"/>
                </a:cubicBezTo>
                <a:cubicBezTo>
                  <a:pt x="635698" y="95341"/>
                  <a:pt x="656703" y="94474"/>
                  <a:pt x="678233" y="95822"/>
                </a:cubicBezTo>
                <a:cubicBezTo>
                  <a:pt x="699762" y="97170"/>
                  <a:pt x="745607" y="108465"/>
                  <a:pt x="763555" y="101412"/>
                </a:cubicBezTo>
                <a:lnTo>
                  <a:pt x="921892" y="100673"/>
                </a:lnTo>
                <a:lnTo>
                  <a:pt x="1012783" y="112509"/>
                </a:lnTo>
                <a:cubicBezTo>
                  <a:pt x="1044389" y="114404"/>
                  <a:pt x="1049697" y="123044"/>
                  <a:pt x="1070000" y="119654"/>
                </a:cubicBezTo>
                <a:cubicBezTo>
                  <a:pt x="1104224" y="121839"/>
                  <a:pt x="1082556" y="137881"/>
                  <a:pt x="1122043" y="124964"/>
                </a:cubicBezTo>
                <a:cubicBezTo>
                  <a:pt x="1111251" y="138700"/>
                  <a:pt x="1140599" y="121238"/>
                  <a:pt x="1160906" y="132297"/>
                </a:cubicBezTo>
                <a:cubicBezTo>
                  <a:pt x="1189386" y="124143"/>
                  <a:pt x="1218667" y="134414"/>
                  <a:pt x="1235955" y="135610"/>
                </a:cubicBezTo>
                <a:cubicBezTo>
                  <a:pt x="1253243" y="136806"/>
                  <a:pt x="1239866" y="140567"/>
                  <a:pt x="1264634" y="139474"/>
                </a:cubicBezTo>
                <a:lnTo>
                  <a:pt x="1299612" y="145010"/>
                </a:lnTo>
                <a:cubicBezTo>
                  <a:pt x="1297785" y="140439"/>
                  <a:pt x="1302846" y="141786"/>
                  <a:pt x="1316723" y="142501"/>
                </a:cubicBezTo>
                <a:lnTo>
                  <a:pt x="1353994" y="138427"/>
                </a:lnTo>
                <a:lnTo>
                  <a:pt x="1379571" y="142536"/>
                </a:lnTo>
                <a:cubicBezTo>
                  <a:pt x="1382999" y="142397"/>
                  <a:pt x="1407380" y="137923"/>
                  <a:pt x="1406891" y="134412"/>
                </a:cubicBezTo>
                <a:cubicBezTo>
                  <a:pt x="1433565" y="149140"/>
                  <a:pt x="1436234" y="139888"/>
                  <a:pt x="1463587" y="136134"/>
                </a:cubicBezTo>
                <a:cubicBezTo>
                  <a:pt x="1487038" y="137517"/>
                  <a:pt x="1466824" y="137982"/>
                  <a:pt x="1523495" y="139722"/>
                </a:cubicBezTo>
                <a:cubicBezTo>
                  <a:pt x="1545556" y="155891"/>
                  <a:pt x="1529698" y="128003"/>
                  <a:pt x="1573001" y="150645"/>
                </a:cubicBezTo>
                <a:cubicBezTo>
                  <a:pt x="1575121" y="148880"/>
                  <a:pt x="1601855" y="150499"/>
                  <a:pt x="1615848" y="152274"/>
                </a:cubicBezTo>
                <a:cubicBezTo>
                  <a:pt x="1629840" y="154049"/>
                  <a:pt x="1642482" y="151886"/>
                  <a:pt x="1656958" y="161298"/>
                </a:cubicBezTo>
                <a:cubicBezTo>
                  <a:pt x="1667535" y="164193"/>
                  <a:pt x="1648634" y="159956"/>
                  <a:pt x="1681709" y="164883"/>
                </a:cubicBezTo>
                <a:cubicBezTo>
                  <a:pt x="1714785" y="169810"/>
                  <a:pt x="1822594" y="186492"/>
                  <a:pt x="1855413" y="190858"/>
                </a:cubicBezTo>
                <a:cubicBezTo>
                  <a:pt x="1888232" y="195224"/>
                  <a:pt x="1865150" y="197788"/>
                  <a:pt x="1878624" y="198221"/>
                </a:cubicBezTo>
                <a:cubicBezTo>
                  <a:pt x="1892098" y="198654"/>
                  <a:pt x="1921110" y="191588"/>
                  <a:pt x="1936257" y="193458"/>
                </a:cubicBezTo>
                <a:cubicBezTo>
                  <a:pt x="1955273" y="195364"/>
                  <a:pt x="1958093" y="202665"/>
                  <a:pt x="1969506" y="202296"/>
                </a:cubicBezTo>
                <a:cubicBezTo>
                  <a:pt x="1980059" y="192079"/>
                  <a:pt x="1991264" y="192192"/>
                  <a:pt x="2009543" y="198388"/>
                </a:cubicBezTo>
                <a:cubicBezTo>
                  <a:pt x="2043643" y="201172"/>
                  <a:pt x="2043670" y="190662"/>
                  <a:pt x="2076599" y="192177"/>
                </a:cubicBezTo>
                <a:cubicBezTo>
                  <a:pt x="2091049" y="191598"/>
                  <a:pt x="2098780" y="194892"/>
                  <a:pt x="2122888" y="191618"/>
                </a:cubicBezTo>
                <a:cubicBezTo>
                  <a:pt x="2140054" y="192316"/>
                  <a:pt x="2174542" y="194072"/>
                  <a:pt x="2197782" y="183790"/>
                </a:cubicBezTo>
                <a:cubicBezTo>
                  <a:pt x="2222989" y="182481"/>
                  <a:pt x="2204683" y="182017"/>
                  <a:pt x="2232194" y="184607"/>
                </a:cubicBezTo>
                <a:cubicBezTo>
                  <a:pt x="2265802" y="185125"/>
                  <a:pt x="2279792" y="178894"/>
                  <a:pt x="2299212" y="180376"/>
                </a:cubicBezTo>
                <a:cubicBezTo>
                  <a:pt x="2311858" y="176121"/>
                  <a:pt x="2297536" y="181192"/>
                  <a:pt x="2346142" y="175851"/>
                </a:cubicBezTo>
                <a:cubicBezTo>
                  <a:pt x="2365406" y="185310"/>
                  <a:pt x="2381884" y="172374"/>
                  <a:pt x="2398368" y="174412"/>
                </a:cubicBezTo>
                <a:cubicBezTo>
                  <a:pt x="2424509" y="173378"/>
                  <a:pt x="2488760" y="173491"/>
                  <a:pt x="2512594" y="172027"/>
                </a:cubicBezTo>
                <a:cubicBezTo>
                  <a:pt x="2536428" y="170563"/>
                  <a:pt x="2511059" y="168382"/>
                  <a:pt x="2541375" y="165630"/>
                </a:cubicBezTo>
                <a:cubicBezTo>
                  <a:pt x="2597211" y="177879"/>
                  <a:pt x="2628371" y="155834"/>
                  <a:pt x="2684883" y="153136"/>
                </a:cubicBezTo>
                <a:cubicBezTo>
                  <a:pt x="2719188" y="136064"/>
                  <a:pt x="2743499" y="153798"/>
                  <a:pt x="2781009" y="140733"/>
                </a:cubicBezTo>
                <a:cubicBezTo>
                  <a:pt x="2806393" y="136738"/>
                  <a:pt x="2810080" y="140555"/>
                  <a:pt x="2824377" y="138690"/>
                </a:cubicBezTo>
                <a:cubicBezTo>
                  <a:pt x="2838674" y="136825"/>
                  <a:pt x="2854799" y="132329"/>
                  <a:pt x="2866792" y="129542"/>
                </a:cubicBezTo>
                <a:cubicBezTo>
                  <a:pt x="2873210" y="133180"/>
                  <a:pt x="2923100" y="126770"/>
                  <a:pt x="2921948" y="121966"/>
                </a:cubicBezTo>
                <a:cubicBezTo>
                  <a:pt x="2929361" y="123612"/>
                  <a:pt x="2949852" y="129984"/>
                  <a:pt x="2952165" y="122378"/>
                </a:cubicBezTo>
                <a:cubicBezTo>
                  <a:pt x="2990011" y="122297"/>
                  <a:pt x="3011272" y="121230"/>
                  <a:pt x="3044378" y="131368"/>
                </a:cubicBezTo>
                <a:cubicBezTo>
                  <a:pt x="3067906" y="135145"/>
                  <a:pt x="3051474" y="133118"/>
                  <a:pt x="3066117" y="135515"/>
                </a:cubicBezTo>
                <a:cubicBezTo>
                  <a:pt x="3080761" y="137912"/>
                  <a:pt x="3105156" y="133618"/>
                  <a:pt x="3129038" y="133048"/>
                </a:cubicBezTo>
                <a:cubicBezTo>
                  <a:pt x="3153252" y="133180"/>
                  <a:pt x="3181464" y="137262"/>
                  <a:pt x="3199396" y="138690"/>
                </a:cubicBezTo>
                <a:cubicBezTo>
                  <a:pt x="3217327" y="140118"/>
                  <a:pt x="3221605" y="139775"/>
                  <a:pt x="3236626" y="141617"/>
                </a:cubicBezTo>
                <a:cubicBezTo>
                  <a:pt x="3261693" y="138167"/>
                  <a:pt x="3282756" y="139985"/>
                  <a:pt x="3301529" y="147360"/>
                </a:cubicBezTo>
                <a:cubicBezTo>
                  <a:pt x="3316136" y="149253"/>
                  <a:pt x="3308650" y="153562"/>
                  <a:pt x="3319466" y="155359"/>
                </a:cubicBezTo>
                <a:cubicBezTo>
                  <a:pt x="3330283" y="157156"/>
                  <a:pt x="3337180" y="149032"/>
                  <a:pt x="3366431" y="150998"/>
                </a:cubicBezTo>
                <a:cubicBezTo>
                  <a:pt x="3376837" y="151395"/>
                  <a:pt x="3376489" y="159016"/>
                  <a:pt x="3398712" y="160121"/>
                </a:cubicBezTo>
                <a:cubicBezTo>
                  <a:pt x="3420936" y="161226"/>
                  <a:pt x="3510291" y="165983"/>
                  <a:pt x="3542998" y="167155"/>
                </a:cubicBezTo>
                <a:cubicBezTo>
                  <a:pt x="3575704" y="168327"/>
                  <a:pt x="3562463" y="165109"/>
                  <a:pt x="3578141" y="164774"/>
                </a:cubicBezTo>
                <a:cubicBezTo>
                  <a:pt x="3593820" y="164439"/>
                  <a:pt x="3612368" y="156036"/>
                  <a:pt x="3637070" y="165143"/>
                </a:cubicBezTo>
                <a:cubicBezTo>
                  <a:pt x="3655547" y="160298"/>
                  <a:pt x="3656022" y="171417"/>
                  <a:pt x="3676510" y="174285"/>
                </a:cubicBezTo>
                <a:cubicBezTo>
                  <a:pt x="3687814" y="178343"/>
                  <a:pt x="3701962" y="177166"/>
                  <a:pt x="3711295" y="179965"/>
                </a:cubicBezTo>
                <a:cubicBezTo>
                  <a:pt x="3720627" y="182764"/>
                  <a:pt x="3728005" y="183268"/>
                  <a:pt x="3734909" y="186315"/>
                </a:cubicBezTo>
                <a:cubicBezTo>
                  <a:pt x="3741813" y="189362"/>
                  <a:pt x="3743912" y="195469"/>
                  <a:pt x="3752716" y="198247"/>
                </a:cubicBezTo>
                <a:cubicBezTo>
                  <a:pt x="3761521" y="201025"/>
                  <a:pt x="3775291" y="205915"/>
                  <a:pt x="3785338" y="207746"/>
                </a:cubicBezTo>
                <a:cubicBezTo>
                  <a:pt x="3795386" y="209577"/>
                  <a:pt x="3793861" y="206743"/>
                  <a:pt x="3813002" y="209235"/>
                </a:cubicBezTo>
                <a:cubicBezTo>
                  <a:pt x="3844203" y="214556"/>
                  <a:pt x="3872302" y="218411"/>
                  <a:pt x="3907394" y="217935"/>
                </a:cubicBezTo>
                <a:cubicBezTo>
                  <a:pt x="3913972" y="227642"/>
                  <a:pt x="3924446" y="223236"/>
                  <a:pt x="3938455" y="218099"/>
                </a:cubicBezTo>
                <a:cubicBezTo>
                  <a:pt x="3964643" y="225179"/>
                  <a:pt x="4008872" y="230664"/>
                  <a:pt x="4053670" y="246493"/>
                </a:cubicBezTo>
                <a:cubicBezTo>
                  <a:pt x="4060026" y="249727"/>
                  <a:pt x="4064731" y="252068"/>
                  <a:pt x="4068686" y="253851"/>
                </a:cubicBezTo>
                <a:lnTo>
                  <a:pt x="4073848" y="255820"/>
                </a:lnTo>
                <a:lnTo>
                  <a:pt x="4073848" y="5096562"/>
                </a:lnTo>
                <a:lnTo>
                  <a:pt x="4062380" y="5097855"/>
                </a:lnTo>
                <a:cubicBezTo>
                  <a:pt x="4057192" y="5097055"/>
                  <a:pt x="4053199" y="5094472"/>
                  <a:pt x="4049820" y="5089388"/>
                </a:cubicBezTo>
                <a:cubicBezTo>
                  <a:pt x="4009878" y="5087267"/>
                  <a:pt x="3968705" y="5061632"/>
                  <a:pt x="3943125" y="5073727"/>
                </a:cubicBezTo>
                <a:cubicBezTo>
                  <a:pt x="3944749" y="5052314"/>
                  <a:pt x="3930432" y="5060350"/>
                  <a:pt x="3902578" y="5055197"/>
                </a:cubicBezTo>
                <a:cubicBezTo>
                  <a:pt x="3882656" y="5049199"/>
                  <a:pt x="3839627" y="5036588"/>
                  <a:pt x="3823591" y="5030823"/>
                </a:cubicBezTo>
                <a:cubicBezTo>
                  <a:pt x="3807556" y="5025058"/>
                  <a:pt x="3795270" y="5029266"/>
                  <a:pt x="3779178" y="5023718"/>
                </a:cubicBezTo>
                <a:cubicBezTo>
                  <a:pt x="3786402" y="5005404"/>
                  <a:pt x="3690441" y="5017899"/>
                  <a:pt x="3727041" y="5004453"/>
                </a:cubicBezTo>
                <a:cubicBezTo>
                  <a:pt x="3699629" y="4993542"/>
                  <a:pt x="3709708" y="4998999"/>
                  <a:pt x="3695215" y="5003935"/>
                </a:cubicBezTo>
                <a:cubicBezTo>
                  <a:pt x="3660744" y="4999180"/>
                  <a:pt x="3657695" y="4997754"/>
                  <a:pt x="3617918" y="5002257"/>
                </a:cubicBezTo>
                <a:cubicBezTo>
                  <a:pt x="3600258" y="5001551"/>
                  <a:pt x="3594004" y="4999083"/>
                  <a:pt x="3578292" y="4997633"/>
                </a:cubicBezTo>
                <a:cubicBezTo>
                  <a:pt x="3562580" y="4996183"/>
                  <a:pt x="3553912" y="4997238"/>
                  <a:pt x="3523647" y="4993560"/>
                </a:cubicBezTo>
                <a:cubicBezTo>
                  <a:pt x="3499709" y="4988949"/>
                  <a:pt x="3482330" y="4990238"/>
                  <a:pt x="3462999" y="4987582"/>
                </a:cubicBezTo>
                <a:cubicBezTo>
                  <a:pt x="3443667" y="4984927"/>
                  <a:pt x="3431887" y="4980755"/>
                  <a:pt x="3407661" y="4977626"/>
                </a:cubicBezTo>
                <a:cubicBezTo>
                  <a:pt x="3386862" y="4968882"/>
                  <a:pt x="3308417" y="4989840"/>
                  <a:pt x="3292705" y="4963636"/>
                </a:cubicBezTo>
                <a:cubicBezTo>
                  <a:pt x="3235824" y="4968918"/>
                  <a:pt x="3219730" y="4958334"/>
                  <a:pt x="3172975" y="4953691"/>
                </a:cubicBezTo>
                <a:cubicBezTo>
                  <a:pt x="3127763" y="4948837"/>
                  <a:pt x="3122071" y="4951787"/>
                  <a:pt x="3074842" y="4939189"/>
                </a:cubicBezTo>
                <a:cubicBezTo>
                  <a:pt x="3037951" y="4926629"/>
                  <a:pt x="3018156" y="4922664"/>
                  <a:pt x="2975114" y="4919945"/>
                </a:cubicBezTo>
                <a:cubicBezTo>
                  <a:pt x="2971916" y="4927359"/>
                  <a:pt x="2920569" y="4912496"/>
                  <a:pt x="2912264" y="4910306"/>
                </a:cubicBezTo>
                <a:cubicBezTo>
                  <a:pt x="2913215" y="4915182"/>
                  <a:pt x="2886096" y="4917324"/>
                  <a:pt x="2879068" y="4913219"/>
                </a:cubicBezTo>
                <a:cubicBezTo>
                  <a:pt x="2816888" y="4916083"/>
                  <a:pt x="2797908" y="4934735"/>
                  <a:pt x="2751306" y="4924939"/>
                </a:cubicBezTo>
                <a:cubicBezTo>
                  <a:pt x="2714930" y="4924870"/>
                  <a:pt x="2716667" y="4934409"/>
                  <a:pt x="2664406" y="4934300"/>
                </a:cubicBezTo>
                <a:cubicBezTo>
                  <a:pt x="2642420" y="4938458"/>
                  <a:pt x="2649006" y="4930226"/>
                  <a:pt x="2621651" y="4930533"/>
                </a:cubicBezTo>
                <a:cubicBezTo>
                  <a:pt x="2586738" y="4948131"/>
                  <a:pt x="2549613" y="4936664"/>
                  <a:pt x="2500282" y="4936142"/>
                </a:cubicBezTo>
                <a:cubicBezTo>
                  <a:pt x="2439944" y="4934837"/>
                  <a:pt x="2389504" y="4942093"/>
                  <a:pt x="2337000" y="4934320"/>
                </a:cubicBezTo>
                <a:cubicBezTo>
                  <a:pt x="2317698" y="4940567"/>
                  <a:pt x="2291907" y="4948971"/>
                  <a:pt x="2270703" y="4938111"/>
                </a:cubicBezTo>
                <a:cubicBezTo>
                  <a:pt x="2215033" y="4939841"/>
                  <a:pt x="2221532" y="4944790"/>
                  <a:pt x="2200316" y="4938470"/>
                </a:cubicBezTo>
                <a:cubicBezTo>
                  <a:pt x="2158078" y="4940893"/>
                  <a:pt x="2164891" y="4935351"/>
                  <a:pt x="2126710" y="4932347"/>
                </a:cubicBezTo>
                <a:cubicBezTo>
                  <a:pt x="2095620" y="4927728"/>
                  <a:pt x="2111086" y="4928153"/>
                  <a:pt x="2082324" y="4927593"/>
                </a:cubicBezTo>
                <a:cubicBezTo>
                  <a:pt x="2055130" y="4936130"/>
                  <a:pt x="2036508" y="4925578"/>
                  <a:pt x="2029206" y="4923365"/>
                </a:cubicBezTo>
                <a:cubicBezTo>
                  <a:pt x="2003508" y="4924806"/>
                  <a:pt x="1965456" y="4913048"/>
                  <a:pt x="1969765" y="4928228"/>
                </a:cubicBezTo>
                <a:cubicBezTo>
                  <a:pt x="1933670" y="4907655"/>
                  <a:pt x="1935015" y="4928539"/>
                  <a:pt x="1896446" y="4923240"/>
                </a:cubicBezTo>
                <a:cubicBezTo>
                  <a:pt x="1876120" y="4915707"/>
                  <a:pt x="1849790" y="4911657"/>
                  <a:pt x="1837029" y="4921066"/>
                </a:cubicBezTo>
                <a:cubicBezTo>
                  <a:pt x="1759478" y="4909120"/>
                  <a:pt x="1806390" y="4905512"/>
                  <a:pt x="1727326" y="4892968"/>
                </a:cubicBezTo>
                <a:cubicBezTo>
                  <a:pt x="1686312" y="4886651"/>
                  <a:pt x="1625466" y="4884219"/>
                  <a:pt x="1593578" y="4875201"/>
                </a:cubicBezTo>
                <a:cubicBezTo>
                  <a:pt x="1561690" y="4866183"/>
                  <a:pt x="1553872" y="4870257"/>
                  <a:pt x="1529199" y="4863739"/>
                </a:cubicBezTo>
                <a:cubicBezTo>
                  <a:pt x="1504527" y="4857222"/>
                  <a:pt x="1472957" y="4856729"/>
                  <a:pt x="1453102" y="4853389"/>
                </a:cubicBezTo>
                <a:cubicBezTo>
                  <a:pt x="1433246" y="4850048"/>
                  <a:pt x="1412604" y="4842097"/>
                  <a:pt x="1410062" y="4843700"/>
                </a:cubicBezTo>
                <a:cubicBezTo>
                  <a:pt x="1370061" y="4835203"/>
                  <a:pt x="1358114" y="4845698"/>
                  <a:pt x="1334230" y="4827940"/>
                </a:cubicBezTo>
                <a:cubicBezTo>
                  <a:pt x="1313790" y="4825698"/>
                  <a:pt x="1309169" y="4823751"/>
                  <a:pt x="1287424" y="4823328"/>
                </a:cubicBezTo>
                <a:cubicBezTo>
                  <a:pt x="1265680" y="4822905"/>
                  <a:pt x="1234048" y="4825438"/>
                  <a:pt x="1203760" y="4825401"/>
                </a:cubicBezTo>
                <a:cubicBezTo>
                  <a:pt x="1172376" y="4827120"/>
                  <a:pt x="1171591" y="4843575"/>
                  <a:pt x="1142353" y="4826911"/>
                </a:cubicBezTo>
                <a:cubicBezTo>
                  <a:pt x="1142648" y="4830450"/>
                  <a:pt x="1127453" y="4831600"/>
                  <a:pt x="1123543" y="4831484"/>
                </a:cubicBezTo>
                <a:lnTo>
                  <a:pt x="1092581" y="4833192"/>
                </a:lnTo>
                <a:lnTo>
                  <a:pt x="1089970" y="4827604"/>
                </a:lnTo>
                <a:cubicBezTo>
                  <a:pt x="1078405" y="4825299"/>
                  <a:pt x="1058546" y="4830811"/>
                  <a:pt x="1046990" y="4831800"/>
                </a:cubicBezTo>
                <a:lnTo>
                  <a:pt x="1020627" y="4833537"/>
                </a:lnTo>
                <a:lnTo>
                  <a:pt x="1010602" y="4832752"/>
                </a:lnTo>
                <a:lnTo>
                  <a:pt x="1006327" y="4832812"/>
                </a:lnTo>
                <a:lnTo>
                  <a:pt x="995285" y="4828639"/>
                </a:lnTo>
                <a:cubicBezTo>
                  <a:pt x="985016" y="4827594"/>
                  <a:pt x="977337" y="4820880"/>
                  <a:pt x="971197" y="4819859"/>
                </a:cubicBezTo>
                <a:cubicBezTo>
                  <a:pt x="965058" y="4818838"/>
                  <a:pt x="963247" y="4826590"/>
                  <a:pt x="958444" y="4822516"/>
                </a:cubicBezTo>
                <a:cubicBezTo>
                  <a:pt x="964528" y="4819545"/>
                  <a:pt x="954985" y="4817124"/>
                  <a:pt x="950776" y="4814966"/>
                </a:cubicBezTo>
                <a:lnTo>
                  <a:pt x="912589" y="4812307"/>
                </a:lnTo>
                <a:cubicBezTo>
                  <a:pt x="866435" y="4815189"/>
                  <a:pt x="882762" y="4802056"/>
                  <a:pt x="868646" y="4810372"/>
                </a:cubicBezTo>
                <a:cubicBezTo>
                  <a:pt x="833647" y="4816986"/>
                  <a:pt x="825964" y="4816964"/>
                  <a:pt x="813484" y="4815448"/>
                </a:cubicBezTo>
                <a:cubicBezTo>
                  <a:pt x="774068" y="4820782"/>
                  <a:pt x="767891" y="4822976"/>
                  <a:pt x="717218" y="4827378"/>
                </a:cubicBezTo>
                <a:cubicBezTo>
                  <a:pt x="688925" y="4839908"/>
                  <a:pt x="680839" y="4840723"/>
                  <a:pt x="659409" y="4845952"/>
                </a:cubicBezTo>
                <a:cubicBezTo>
                  <a:pt x="633011" y="4854112"/>
                  <a:pt x="639997" y="4860055"/>
                  <a:pt x="607917" y="4863927"/>
                </a:cubicBezTo>
                <a:cubicBezTo>
                  <a:pt x="591636" y="4868226"/>
                  <a:pt x="579429" y="4878384"/>
                  <a:pt x="569284" y="4882117"/>
                </a:cubicBezTo>
                <a:cubicBezTo>
                  <a:pt x="559139" y="4885850"/>
                  <a:pt x="555067" y="4884639"/>
                  <a:pt x="537968" y="4887374"/>
                </a:cubicBezTo>
                <a:cubicBezTo>
                  <a:pt x="526595" y="4886448"/>
                  <a:pt x="489777" y="4886423"/>
                  <a:pt x="482916" y="4888156"/>
                </a:cubicBezTo>
                <a:cubicBezTo>
                  <a:pt x="463365" y="4898273"/>
                  <a:pt x="445824" y="4886936"/>
                  <a:pt x="411637" y="4886771"/>
                </a:cubicBezTo>
                <a:lnTo>
                  <a:pt x="371262" y="4888142"/>
                </a:lnTo>
                <a:cubicBezTo>
                  <a:pt x="363928" y="4882747"/>
                  <a:pt x="306156" y="4880831"/>
                  <a:pt x="302060" y="4873520"/>
                </a:cubicBezTo>
                <a:cubicBezTo>
                  <a:pt x="280888" y="4866176"/>
                  <a:pt x="280811" y="4847663"/>
                  <a:pt x="248012" y="4840618"/>
                </a:cubicBezTo>
                <a:cubicBezTo>
                  <a:pt x="230331" y="4833575"/>
                  <a:pt x="240156" y="4851312"/>
                  <a:pt x="195979" y="4831260"/>
                </a:cubicBezTo>
                <a:cubicBezTo>
                  <a:pt x="165972" y="4807991"/>
                  <a:pt x="63439" y="4789506"/>
                  <a:pt x="10733" y="4758959"/>
                </a:cubicBezTo>
                <a:lnTo>
                  <a:pt x="0" y="47508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94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96D00-6A53-499D-BCBE-991F8D99C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6198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Тренинги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65AAA51-C557-4CB1-9400-6694DD01F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0" y="2037268"/>
            <a:ext cx="5952130" cy="4211132"/>
          </a:xfrm>
          <a:prstGeom prst="rect">
            <a:avLst/>
          </a:prstGeom>
        </p:spPr>
      </p:pic>
      <p:pic>
        <p:nvPicPr>
          <p:cNvPr id="6" name="Picture 5" descr="A picture containing text, person, person&#10;&#10;Description automatically generated">
            <a:extLst>
              <a:ext uri="{FF2B5EF4-FFF2-40B4-BE49-F238E27FC236}">
                <a16:creationId xmlns:a16="http://schemas.microsoft.com/office/drawing/2014/main" id="{07AAAD55-637D-46EA-AB53-807B0EAB5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742" y="2642616"/>
            <a:ext cx="5401923" cy="360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7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3277</TotalTime>
  <Words>713</Words>
  <Application>Microsoft Office PowerPoint</Application>
  <PresentationFormat>Widescreen</PresentationFormat>
  <Paragraphs>100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Office Theme</vt:lpstr>
      <vt:lpstr>PowerPoint Presentation</vt:lpstr>
      <vt:lpstr>Учиться, критически пересматривать свое знание и переучиваться </vt:lpstr>
      <vt:lpstr>Компетенции МИГ </vt:lpstr>
      <vt:lpstr>PowerPoint Presentation</vt:lpstr>
      <vt:lpstr>PowerPoint Presentation</vt:lpstr>
      <vt:lpstr>     Библиотеки ка навигаторы медиаграмотности </vt:lpstr>
      <vt:lpstr>«Штурманы МИГ» Онлайн-тренинги по медиаграмотности охватили всю Костанайскую область, в них приняли участие 274 ребенка. </vt:lpstr>
      <vt:lpstr>Учебные пособия на всех языках – пополнение библитечных фондов</vt:lpstr>
      <vt:lpstr>Тренинги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Уровень доверия центральным, государственным СМИ в TJ и UZ значительно выше, чем в KZ </vt:lpstr>
      <vt:lpstr>Сталкивались ли Вы со случаем, когда одно и то же политическое событие по-разному освещалось в разных медиа источниках?  </vt:lpstr>
      <vt:lpstr>Распознавать ситуацию вымогательства  в Интернете</vt:lpstr>
      <vt:lpstr> CAMILCon 2021 15.10.2021  </vt:lpstr>
      <vt:lpstr>Эдьютон 2022</vt:lpstr>
      <vt:lpstr>Дома медиаграмотности</vt:lpstr>
      <vt:lpstr>Ключевое событие 2022 года</vt:lpstr>
      <vt:lpstr>Спасибо за внимание!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CAMILCon 2021</dc:title>
  <dc:creator>Gulnar Assanbayeva (gassanbayeva@internews.org)</dc:creator>
  <cp:lastModifiedBy>Gulnar Assanbayeva (gassanbayeva@internews.org)</cp:lastModifiedBy>
  <cp:revision>5</cp:revision>
  <dcterms:created xsi:type="dcterms:W3CDTF">2021-09-29T04:43:16Z</dcterms:created>
  <dcterms:modified xsi:type="dcterms:W3CDTF">2021-11-05T06:28:55Z</dcterms:modified>
</cp:coreProperties>
</file>