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5" r:id="rId2"/>
    <p:sldId id="265" r:id="rId3"/>
    <p:sldId id="309" r:id="rId4"/>
    <p:sldId id="258" r:id="rId5"/>
    <p:sldId id="310" r:id="rId6"/>
    <p:sldId id="266" r:id="rId7"/>
    <p:sldId id="279" r:id="rId8"/>
    <p:sldId id="311" r:id="rId9"/>
    <p:sldId id="312" r:id="rId10"/>
    <p:sldId id="313" r:id="rId11"/>
    <p:sldId id="314" r:id="rId12"/>
    <p:sldId id="315" r:id="rId13"/>
    <p:sldId id="31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A414"/>
    <a:srgbClr val="FCB7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>
        <p:scale>
          <a:sx n="60" d="100"/>
          <a:sy n="60" d="100"/>
        </p:scale>
        <p:origin x="-1974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1FD7944-08D5-4078-8FC6-2AA925DB5C89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9635550-1839-41FE-A60F-E44F63106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926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FECCA-408F-4347-927D-5FB68B5B854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2BC49-9FF0-4327-A33B-453FF3A1A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8296-31AB-4D9C-8D9B-CF15C8A4ACE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61166-D1B5-48DB-A47E-D3F185758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E7158-62C0-4C2F-92F6-602234CA714A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73D08-194B-4B7D-9245-7FF0BD020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B9F6D-A0DE-4015-87CD-654EA5EE12CD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46A6A-46FD-4E5A-BB34-AC3266F18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BB703-2975-47F7-BB33-D60F10258C62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DBC20-878D-4C83-8A67-19D306143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96B9F-0F45-4A27-8131-B6F949B2CE3D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7B2AF-C789-4461-9462-D716262B0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F11A8-EC14-4CEA-8043-59E0B4144498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CCD98-1C17-4357-8745-22A5DE55B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45CC9-E5A0-487F-BADD-7A92F341E05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48ED6-A25D-48A8-9C26-80E720CE4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EA8C3-51AB-4226-87AE-1BD1491C78D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F2BD5-D453-4275-ABF7-272553D5D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74CA-6D37-4F5A-84A0-1F75EF02A6C0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AD1DE-E5AB-49C9-AAFE-84BA2317E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7B0B4-7BA4-42A6-B7AB-E6115C0D035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0D60-AF45-447C-9A60-291B5E4CB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ED206B-9DDD-4827-916C-FF6098E5D8C2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C16FB4-3E65-42BA-8CA9-BBAE6EE9E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01.png"/><Relationship Id="rId7" Type="http://schemas.openxmlformats.org/officeDocument/2006/relationships/image" Target="../media/image98.png"/><Relationship Id="rId12" Type="http://schemas.openxmlformats.org/officeDocument/2006/relationships/image" Target="../media/image102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94.png"/><Relationship Id="rId5" Type="http://schemas.openxmlformats.org/officeDocument/2006/relationships/image" Target="../media/image96.png"/><Relationship Id="rId10" Type="http://schemas.openxmlformats.org/officeDocument/2006/relationships/image" Target="../media/image92.png"/><Relationship Id="rId4" Type="http://schemas.openxmlformats.org/officeDocument/2006/relationships/image" Target="../media/image97.png"/><Relationship Id="rId9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103.png"/><Relationship Id="rId7" Type="http://schemas.openxmlformats.org/officeDocument/2006/relationships/image" Target="../media/image98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4.png"/><Relationship Id="rId4" Type="http://schemas.openxmlformats.org/officeDocument/2006/relationships/image" Target="../media/image92.png"/><Relationship Id="rId9" Type="http://schemas.openxmlformats.org/officeDocument/2006/relationships/image" Target="../media/image10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7" Type="http://schemas.openxmlformats.org/officeDocument/2006/relationships/image" Target="../media/image108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png"/><Relationship Id="rId7" Type="http://schemas.openxmlformats.org/officeDocument/2006/relationships/image" Target="../media/image1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gif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6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11" Type="http://schemas.openxmlformats.org/officeDocument/2006/relationships/image" Target="../media/image47.png"/><Relationship Id="rId5" Type="http://schemas.openxmlformats.org/officeDocument/2006/relationships/image" Target="../media/image41.gif"/><Relationship Id="rId15" Type="http://schemas.openxmlformats.org/officeDocument/2006/relationships/image" Target="../media/image51.jpeg"/><Relationship Id="rId10" Type="http://schemas.openxmlformats.org/officeDocument/2006/relationships/image" Target="../media/image46.gif"/><Relationship Id="rId4" Type="http://schemas.openxmlformats.org/officeDocument/2006/relationships/image" Target="../media/image40.png"/><Relationship Id="rId9" Type="http://schemas.openxmlformats.org/officeDocument/2006/relationships/image" Target="../media/image45.gif"/><Relationship Id="rId1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3" Type="http://schemas.openxmlformats.org/officeDocument/2006/relationships/image" Target="../media/image61.png"/><Relationship Id="rId21" Type="http://schemas.openxmlformats.org/officeDocument/2006/relationships/image" Target="../media/image79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" Type="http://schemas.openxmlformats.org/officeDocument/2006/relationships/image" Target="../media/image60.png"/><Relationship Id="rId16" Type="http://schemas.openxmlformats.org/officeDocument/2006/relationships/image" Target="../media/image74.png"/><Relationship Id="rId20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E:\ИЗОВЕР ЯЙЦО\Презентация Астана 2015\Рендеры презентация Астана\главный рендер 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9125" y="-857250"/>
            <a:ext cx="9834563" cy="842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2000250"/>
            <a:ext cx="9144000" cy="500063"/>
          </a:xfrm>
          <a:prstGeom prst="rect">
            <a:avLst/>
          </a:prstGeom>
          <a:solidFill>
            <a:srgbClr val="FCB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Picture 5" descr="E:\ИЗОВЕР ЯЙЦО\Презентация Астана 2015\название-белое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" y="-71438"/>
            <a:ext cx="8020050" cy="566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-642938" y="500063"/>
            <a:ext cx="3857626" cy="428625"/>
          </a:xfrm>
          <a:prstGeom prst="rect">
            <a:avLst/>
          </a:prstGeom>
          <a:solidFill>
            <a:srgbClr val="FCB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0" name="Picture 6" descr="E:\ИЗОВЕР ЯЙЦО\Презентация Астана 2015\belaru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13" y="214313"/>
            <a:ext cx="3727451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7000875" y="5857875"/>
            <a:ext cx="2286000" cy="285750"/>
          </a:xfrm>
          <a:prstGeom prst="rect">
            <a:avLst/>
          </a:prstGeom>
          <a:solidFill>
            <a:srgbClr val="F4A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1" name="Picture 7" descr="E:\ИЗОВЕР ЯЙЦО\Презентация Астана 2015\katrin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5286375"/>
            <a:ext cx="30003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7000875" y="6286500"/>
            <a:ext cx="2286000" cy="285750"/>
          </a:xfrm>
          <a:prstGeom prst="rect">
            <a:avLst/>
          </a:prstGeom>
          <a:solidFill>
            <a:srgbClr val="F4A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2" name="Picture 8" descr="E:\ИЗОВЕР ЯЙЦО\Презентация Астана 2015\elle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688" y="5500688"/>
            <a:ext cx="2928937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18601"/>
            <a:ext cx="2267744" cy="78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E:\ИЗОВЕР ЯЙЦО\рендеры\генпла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38" y="-500063"/>
            <a:ext cx="10490201" cy="741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E:\ИЗОВЕР ЯЙЦО\Презентация Астана 2015\morn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0"/>
            <a:ext cx="1619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5630863"/>
            <a:ext cx="4413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5214938"/>
            <a:ext cx="4413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2643188"/>
            <a:ext cx="4413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3071813"/>
            <a:ext cx="4413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3500438"/>
            <a:ext cx="4413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E:\ИЗОВЕР ЯЙЦО\Презентация Астана 2015\моська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63" y="5929313"/>
            <a:ext cx="43021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2" descr="E:\ИЗОВЕР ЯЙЦО\Презентация Астана 2015\моська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0" y="1857375"/>
            <a:ext cx="4397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2" descr="E:\ИЗОВЕР ЯЙЦО\Презентация Астана 2015\моська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0" y="4857750"/>
            <a:ext cx="4397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ИЗОВЕР ЯЙЦО\Презентация Астана 2015\группа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93425" y="2714625"/>
            <a:ext cx="10699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E:\ИЗОВЕР ЯЙЦО\Презентация Астана 2015\группа5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86938" y="2714625"/>
            <a:ext cx="10699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E:\ИЗОВЕР ЯЙЦО\Презентация Астана 2015\группа6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858625" y="2714625"/>
            <a:ext cx="11049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E:\ИЗОВЕР ЯЙЦО\Презентация Астана 2015\группа2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0" y="3643313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6" descr="E:\ИЗОВЕР ЯЙЦО\Презентация Астана 2015\группа3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72125" y="642938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E:\ИЗОВЕР ЯЙЦО\Презентация Астана 2015\группа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0313" y="5214938"/>
            <a:ext cx="712787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 descr="E:\ИЗОВЕР ЯЙЦО\Презентация Астана 2015\группа2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6313" y="5286375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 descr="E:\ИЗОВЕР ЯЙЦО\Презентация Астана 2015\группа2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500" y="571500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6" descr="E:\ИЗОВЕР ЯЙЦО\Презентация Астана 2015\группа3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14563" y="3357563"/>
            <a:ext cx="787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22 0.04398 C 0.00035 0.05903 0.00208 0.0757 0.00573 0.09005 C 0.00365 0.2301 0.03437 0.20764 -0.02535 0.21412 C -0.03004 0.21459 -0.03455 0.21574 -0.03924 0.21644 C -0.0559 0.22222 -0.05955 0.22176 -0.08229 0.22338 C -0.09931 0.22917 -0.11667 0.22963 -0.13403 0.23264 C -0.13576 0.23334 -0.13802 0.23658 -0.13924 0.23496 C -0.14045 0.23334 -0.13785 0.23033 -0.1375 0.22801 C -0.13524 0.2125 -0.13351 0.19722 -0.13056 0.18195 C -0.13108 0.13588 -0.13125 0.09005 -0.13229 0.04398 C -0.13264 0.02547 -0.13924 -0.01111 -0.13924 -0.01111 C -0.13872 -0.10926 -0.13854 -0.20717 -0.1375 -0.30532 C -0.13715 -0.33958 -0.1276 -0.37268 -0.12708 -0.40648 C -0.12604 -0.4625 -0.12708 -0.51805 -0.12708 -0.5743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66667E-6 3.7037E-7 C -0.00278 0.01482 0.00295 0.02732 0.00677 0.04121 C 0.00937 0.05093 0.00972 0.05602 0.01371 0.06435 C 0.01632 0.06991 0.02014 0.07454 0.02239 0.08033 C 0.0309 0.10278 0.04253 0.12153 0.05851 0.13565 C 0.06285 0.14422 0.06927 0.14838 0.07413 0.15625 C 0.08021 0.16597 0.09062 0.18172 0.09826 0.18843 C 0.10451 0.2007 0.1 0.19375 0.11371 0.20672 C 0.12153 0.21412 0.12864 0.22408 0.13611 0.23218 C 0.14635 0.24329 0.15972 0.24769 0.17066 0.25741 C 0.17795 0.24769 0.17691 0.24259 0.17917 0.22986 C 0.18073 0.21111 0.18194 0.20139 0.18958 0.18611 C 0.19253 0.17037 0.19983 0.15903 0.20503 0.14468 C 0.20833 0.13588 0.20885 0.13218 0.21545 0.12639 C 0.22847 0.14375 0.24653 0.15093 0.26198 0.1632 C 0.27656 0.17477 0.26719 0.17037 0.27917 0.17454 C 0.2901 0.18426 0.30295 0.19213 0.31545 0.19769 C 0.33038 0.2169 0.31007 0.19213 0.3276 0.20903 C 0.32951 0.21088 0.33073 0.21412 0.33264 0.21597 C 0.34167 0.22477 0.35278 0.23519 0.36371 0.23889 C 0.36962 0.24398 0.37413 0.24584 0.3809 0.24815 C 0.3868 0.25347 0.39132 0.25509 0.39826 0.25741 C 0.39739 0.2956 0.39062 0.37292 0.4 0.40903 C 0.40312 0.43959 0.40399 0.47084 0.40851 0.50116 C 0.40798 0.51111 0.40677 0.53102 0.40677 0.53102 " pathEditMode="relative" ptsTypes="ffffffffffffffffffffffff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5E-6 3.7037E-6 C -0.00955 -0.00232 -0.00746 -0.00672 -0.00937 -0.02153 C -0.01232 -0.04375 -0.01666 -0.06505 -0.02448 -0.08519 C -0.02587 -0.09329 -0.02778 -0.10023 -0.02899 -0.10857 C -0.02969 -0.11389 -0.03264 -0.12385 -0.03264 -0.12385 C -0.03368 -0.1331 -0.03594 -0.14121 -0.03715 -0.15023 C -0.05347 -0.14885 -0.06979 -0.14861 -0.08611 -0.14723 C -0.09184 -0.14676 -0.09774 -0.14375 -0.10347 -0.1426 C -0.12239 -0.13866 -0.14132 -0.13681 -0.16041 -0.13473 C -0.16007 -0.10787 -0.16024 -0.08102 -0.15937 -0.05417 C -0.15833 -0.02639 -0.15382 0.0037 -0.15 0.03102 C -0.14809 0.04398 -0.14878 0.0493 -0.14062 0.0574 C -0.13732 0.07199 -0.13646 0.08773 -0.14062 0.10231 C -0.14166 0.10602 -0.14288 0.10972 -0.14427 0.11319 C -0.14566 0.11643 -0.14878 0.12245 -0.14878 0.12245 C -0.14965 0.13611 -0.15104 0.14791 -0.15225 0.16134 C -0.15451 0.18796 -0.15225 0.1625 -0.15469 0.17685 C -0.15521 0.17986 -0.1559 0.18611 -0.1559 0.18611 " pathEditMode="relative" ptsTypes="fffffffffffffffffA">
                                      <p:cBhvr>
                                        <p:cTn id="1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281 -0.02246 C -0.0349 -0.01482 -0.03594 -0.01134 -0.03976 -0.00394 C -0.04063 -0.00232 -0.04219 0.00069 -0.04219 0.00069 C -0.04358 0.00717 -0.04688 0.01481 -0.05035 0.01944 C -0.05191 0.0294 -0.05052 0.02384 -0.05608 0.03495 C -0.05886 0.04051 -0.06111 0.04514 -0.06424 0.05046 C -0.06597 0.05347 -0.06667 0.05764 -0.06893 0.05972 C -0.07622 0.0662 -0.08264 0.07453 -0.08976 0.08148 C -0.09445 0.08611 -0.09531 0.0912 -0.10139 0.09375 C -0.10851 0.10023 -0.11406 0.10856 -0.1224 0.1125 C -0.12761 0.11944 -0.13629 0.12477 -0.14323 0.12801 C -0.14931 0.13541 -0.1566 0.1368 -0.16424 0.14028 C -0.16875 0.14236 -0.17118 0.14282 -0.17465 0.14653 C -0.17587 0.14791 -0.17813 0.15116 -0.17813 0.15116 " pathEditMode="relative" ptsTypes="fffffffffffffA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2222E-6 1.48148E-6 C 0.02569 0.01203 0.05451 0.00879 0.08142 0.01087 C 0.09409 0.01666 0.08871 0.02037 0.09062 0.04513 C 0.09027 0.08541 0.08941 0.12569 0.08941 0.16597 " pathEditMode="relative" ptsTypes="fffA">
                                      <p:cBhvr>
                                        <p:cTn id="14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48148E-6 C 0.00156 -0.00926 0.00486 -0.01713 0.00694 -0.02639 C 0.00851 -0.03356 0.00903 -0.03981 0.01163 -0.04653 C 0.01319 -0.06782 0.01267 -0.08981 0.01736 -0.11018 C 0.01701 -0.11782 0.01719 -0.12569 0.01632 -0.13333 C 0.01545 -0.14074 0.01233 -0.14676 0.01042 -0.15347 C 0.00868 -0.15972 0.00955 -0.16088 0.00816 -0.16759 C 0.00608 -0.17801 0.00312 -0.18819 0.00104 -0.19861 C 0.00035 -0.21134 -0.00122 -0.22315 -0.00243 -0.23565 C -0.0033 -0.24491 -0.00156 -0.25717 -0.00938 -0.26042 C -0.03229 -0.25903 -0.0526 -0.25278 -0.07569 -0.25278 " pathEditMode="relative" ptsTypes="ffffffffff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22222E-6 -4.07407E-6 C -0.01736 -0.00787 -0.03541 -0.01019 -0.05347 -0.01389 C -0.08385 -0.02014 -0.11423 -0.02847 -0.14479 -0.03218 C -0.14653 -0.03449 -0.14757 -0.03866 -0.15 -0.03912 C -0.16736 -0.04167 -0.18941 -0.03542 -0.20694 -0.03218 C -0.23403 -0.01968 -0.26979 -0.01759 -0.29653 -0.01389 C -0.33576 -0.00833 -0.37396 0.00764 -0.41198 0.0206 C -0.4158 0.02407 -0.41979 0.02685 -0.42239 0.03218 C -0.4276 0.04259 -0.41944 0.03727 -0.42934 0.0412 C -0.45087 0.03819 -0.46753 0.03912 -0.48785 0.04815 C -0.49809 0.0618 -0.48923 0.05301 -0.51198 0.05741 C -0.51996 0.05903 -0.5283 0.06389 -0.53611 0.06667 C -0.55364 0.08241 -0.52743 0.05995 -0.54826 0.07361 C -0.55087 0.07523 -0.55278 0.07847 -0.55521 0.08032 C -0.56267 0.08588 -0.57083 0.09143 -0.57934 0.09421 C -0.58524 0.09977 -0.58958 0.10093 -0.59653 0.10347 C -0.6 0.10486 -0.60694 0.10787 -0.60694 0.10787 C -0.6191 0.11898 -0.61319 0.11574 -0.62413 0.11944 C -0.62639 0.11875 -0.62899 0.11852 -0.63107 0.11713 C -0.63472 0.11458 -0.64132 0.10787 -0.64132 0.10787 C -0.64948 0.0919 -0.64479 0.09722 -0.65347 0.08958 C -0.65885 0.0787 -0.66927 0.07153 -0.6776 0.06435 C -0.69427 0.05023 -0.70798 0.03171 -0.7276 0.02523 C -0.73194 0.02083 -0.73715 0.01829 -0.74132 0.01366 C -0.74288 0.01204 -0.74305 0.00833 -0.74479 0.00694 C -0.75972 -0.00394 -0.78038 0.00046 -0.79653 -0.00463 C -0.81944 -0.01181 -0.84219 -0.02245 -0.86545 -0.02755 C -0.87934 -0.03056 -0.93229 -0.03218 -0.93437 -0.03218 C -0.95555 -0.03681 -0.9526 -0.03681 -0.98611 -0.03681 C -1.07639 -0.03681 -1.25694 -0.03449 -1.25694 -0.03449 " pathEditMode="relative" ptsTypes="fffffffffffffffffffffffffffff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757 0.00277 C -0.1533 -0.00209 -0.23039 -0.00695 -0.30851 -0.00857 C -0.34462 -0.01065 -0.3698 -0.01621 -0.40677 -0.01783 C -0.43091 -0.02107 -0.45556 -0.02431 -0.47917 -0.03149 C -0.49584 -0.03079 -0.5125 -0.03079 -0.52917 -0.0294 C -0.5342 -0.02894 -0.53907 -0.02223 -0.54289 -0.02014 C -0.55782 -0.01181 -0.57691 -0.00695 -0.59289 -0.00394 C -0.60539 0.00162 -0.61823 0.00555 -0.63091 0.00972 C -0.63924 0.01712 -0.64792 0.01597 -0.65677 0.02129 C -0.68212 0.0368 -0.70973 0.04537 -0.73768 0.04884 C -0.75348 0.053 -0.76875 0.05763 -0.78438 0.06273 C -0.78455 0.06273 -0.81059 0.06273 -0.81875 0.0581 C -0.82414 0.05486 -0.82466 0.05162 -0.82917 0.04652 C -0.83855 0.03611 -0.84879 0.02685 -0.85851 0.01666 C -0.86545 0.00949 -0.87084 0.00208 -0.87917 -0.00163 C -0.89375 -0.02107 -0.87466 0.00208 -0.89115 -0.01088 C -0.90105 -0.01852 -0.91094 -0.02987 -0.92049 -0.03843 C -0.92223 -0.04005 -0.92396 -0.04144 -0.9257 -0.04306 C -0.92969 -0.04653 -0.93941 -0.04769 -0.93941 -0.04769 C -0.95018 -0.05718 -0.93837 -0.04792 -0.9533 -0.05463 C -0.96389 -0.05926 -0.97327 -0.06945 -0.98438 -0.07292 C -0.99462 -0.07616 -1.00504 -0.07686 -1.01528 -0.07987 C -1.03907 -0.08704 -1.03664 -0.09237 -1.07049 -0.09375 C -1.11771 -0.09561 -1.16476 -0.09538 -1.21198 -0.09607 C -1.23664 -0.10625 -1.21007 -0.09607 -1.27743 -0.10047 C -1.31841 -0.10325 -1.36025 -0.1051 -1.40157 -0.1051 " pathEditMode="relative" ptsTypes="fffffffffffffffffffffffff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17274 0.00347 C -0.20243 -0.00047 -0.23125 -0.01204 -0.26076 -0.01713 C -0.31041 -0.02547 -0.36076 -0.01968 -0.41076 -0.02176 C -0.41771 -0.02246 -0.42465 -0.02246 -0.43142 -0.02408 C -0.43507 -0.02477 -0.43819 -0.02801 -0.44184 -0.02871 C -0.47448 -0.03403 -0.50885 -0.03704 -0.54184 -0.04005 C -0.57535 -0.03936 -0.6434 -0.03172 -0.68854 -0.03774 C -0.70173 -0.04352 -0.70885 -0.025 -0.72118 -0.01945 C -0.72882 -0.00926 -0.73107 -0.00811 -0.74184 -0.00556 C -0.75052 -0.00162 -0.75885 0.00416 -0.76771 0.0081 C -0.77621 0.0118 -0.78524 0.01365 -0.79357 0.01736 C -0.80069 0.02384 -0.80937 0.02615 -0.81788 0.02893 C -0.82482 0.03518 -0.83212 0.0375 -0.8401 0.04027 C -0.84479 0.04976 -0.84757 0.04861 -0.85555 0.05185 C -0.85903 0.05324 -0.86597 0.05648 -0.86597 0.05648 C -0.86649 0.05949 -0.86649 0.06319 -0.86788 0.06574 C -0.87048 0.07106 -0.87795 0.07939 -0.87795 0.07939 C -0.8908 0.07592 -0.89305 0.06944 -0.90226 0.06111 C -0.90416 0.05902 -0.90677 0.05833 -0.90903 0.05648 C -0.91267 0.0537 -0.91962 0.04722 -0.91962 0.04722 C -0.925 0.03564 -0.92101 0.04166 -0.93333 0.03125 C -0.95816 0.00949 -0.9342 0.02175 -0.94878 0.01504 C -0.9559 0.00532 -0.96476 -0.00116 -0.97448 -0.00556 C -0.98732 -0.01852 -1.00173 -0.03357 -1.01771 -0.03774 C -1.03941 -0.05255 -1.00798 -0.03195 -1.03316 -0.04468 C -1.03507 -0.04561 -1.03646 -0.04815 -1.03854 -0.04931 C -1.03993 -0.05047 -1.04184 -0.05093 -1.04375 -0.05162 C -1.05278 -0.06019 -1.04514 -0.0544 -1.06094 -0.05857 C -1.07344 -0.06204 -1.08576 -0.06505 -1.09878 -0.0676 C -1.14479 -0.0882 -1.26736 -0.07662 -1.27795 -0.07686 C -1.32882 -0.075 -1.32535 -0.07593 -1.35729 -0.06991 C -1.37048 -0.06412 -1.38489 -0.0632 -1.39861 -0.0632 " pathEditMode="relative" ptsTypes="fffffffffffffffffffffffffffffff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1.48148E-6 C 0.00469 0.01898 0.00729 0.01852 0.01562 0.03449 C 0.01875 0.04722 0.02535 0.05787 0.03108 0.06898 C 0.03698 0.08056 0.0408 0.09352 0.04826 0.10347 C 0.05139 0.11574 0.04792 0.10579 0.05521 0.11736 C 0.05851 0.12269 0.06181 0.13171 0.06389 0.13796 C 0.06927 0.1544 0.07187 0.1713 0.07934 0.18634 C 0.08108 0.19537 0.08455 0.20278 0.08628 0.21158 C 0.09115 0.23727 0.09722 0.26227 0.10347 0.2875 C 0.10556 0.30579 0.10816 0.31273 0.10347 0.33102 C 0.08316 0.32917 0.06337 0.32755 0.04496 0.31505 C 0.03871 0.31088 0.03403 0.30301 0.02934 0.29676 C 0.02292 0.28843 0.01458 0.28287 0.00868 0.27361 C -0.00399 0.2537 -0.01771 0.23542 -0.03264 0.21852 C -0.03455 0.21644 -0.03576 0.2132 -0.03785 0.21158 C -0.03993 0.20995 -0.04254 0.21042 -0.04479 0.20926 C -0.0566 0.20324 -0.04705 0.20625 -0.05851 0.19769 C -0.06094 0.19583 -0.07118 0.19375 -0.0724 0.19329 C -0.09236 0.18588 -0.11198 0.18287 -0.13264 0.1794 C -0.14497 0.17732 -0.15625 0.17315 -0.16892 0.17245 C -0.19427 0.1713 -0.21944 0.17083 -0.24479 0.17014 C -0.2658 0.16852 -0.28264 0.16528 -0.30347 0.16343 C -0.32309 0.15972 -0.34236 0.15556 -0.36198 0.15185 C -0.3901 0.13935 -0.36528 0.14954 -0.43958 0.14954 " pathEditMode="relative" ptsTypes="fffffffffffffffffffffffA">
                                      <p:cBhvr>
                                        <p:cTn id="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441 0.02546 C 0.05261 0.03287 0.05452 0.0456 0.06302 0.05301 C 0.06754 0.06528 0.0757 0.07199 0.08195 0.08287 C 0.0915 0.09954 0.0842 0.09468 0.0941 0.09907 C 0.104 0.12454 0.13073 0.13727 0.15104 0.14259 C 0.15278 0.14421 0.15434 0.14607 0.15608 0.14722 C 0.15764 0.14838 0.15973 0.14815 0.16129 0.14954 C 0.16337 0.15139 0.16441 0.15463 0.1665 0.15648 C 0.17396 0.16343 0.18177 0.16945 0.19063 0.17245 C 0.19705 0.18542 0.21198 0.20116 0.22344 0.20463 C 0.23351 0.21389 0.24532 0.21806 0.25608 0.22546 C 0.26268 0.22986 0.26927 0.23542 0.27691 0.23681 C 0.29132 0.23958 0.2849 0.23773 0.29584 0.24144 C 0.29896 0.24421 0.30313 0.24514 0.30608 0.24838 C 0.3099 0.25255 0.31129 0.25995 0.31476 0.26458 C 0.31789 0.26875 0.32327 0.27083 0.32691 0.27361 C 0.3342 0.27894 0.33976 0.28634 0.34757 0.28982 C 0.35365 0.29537 0.36111 0.3007 0.36823 0.30347 C 0.37344 0.3081 0.37848 0.31042 0.38368 0.31505 C 0.3842 0.31736 0.38455 0.31991 0.38542 0.32199 C 0.38629 0.32454 0.38802 0.32639 0.38889 0.32894 C 0.39219 0.33912 0.39289 0.34931 0.39757 0.3588 C 0.40052 0.37477 0.40643 0.38357 0.41129 0.39792 C 0.41962 0.42245 0.41042 0.40278 0.41823 0.41852 C 0.41875 0.44375 0.41893 0.46921 0.41997 0.49445 C 0.42014 0.49699 0.4217 0.49884 0.4217 0.50139 C 0.4217 0.5037 0.41997 0.5081 0.41997 0.5081 " pathEditMode="relative" ptsTypes="ffffffffffffffffffffffffffA">
                                      <p:cBhvr>
                                        <p:cTn id="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69 0.00763 C -0.06441 0.00509 -0.071 0.00231 -0.08316 -0.00278 C -0.09097 -0.00948 -0.10087 -0.01342 -0.1092 -0.0185 C -0.11215 -0.02035 -0.12118 -0.02359 -0.12482 -0.02706 C -0.13194 -0.03377 -0.13698 -0.04371 -0.14548 -0.04788 C -0.15017 -0.05412 -0.15486 -0.0562 -0.15989 -0.06175 C -0.16441 -0.06661 -0.16545 -0.07031 -0.16892 -0.07725 C -0.16979 -0.0791 -0.17187 -0.07933 -0.17291 -0.08072 C -0.17482 -0.08326 -0.17639 -0.08627 -0.17795 -0.08927 C -0.17986 -0.09274 -0.18142 -0.09621 -0.18316 -0.09968 C -0.18524 -0.10384 -0.19097 -0.11009 -0.19097 -0.11009 C -0.19271 -0.11887 -0.19653 -0.12489 -0.20017 -0.13252 C -0.20156 -0.13876 -0.20312 -0.14408 -0.20538 -0.14986 C -0.20972 -0.17438 -0.20295 -0.1383 -0.2092 -0.16374 C -0.21111 -0.1716 -0.21094 -0.17577 -0.21441 -0.1827 C -0.21562 -0.19126 -0.21823 -0.19866 -0.21962 -0.20699 C -0.22118 -0.21601 -0.22205 -0.22503 -0.22604 -0.23289 C -0.22795 -0.24491 -0.23003 -0.25185 -0.23524 -0.26226 C -0.23732 -0.27706 -0.2401 -0.2914 -0.24427 -0.30551 C -0.24514 -0.30851 -0.24774 -0.31499 -0.24948 -0.31776 C -0.25069 -0.31961 -0.2533 -0.32285 -0.2533 -0.32285 " pathEditMode="relative" ptsTypes="ffffffffffffffffffff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6.89177E-6 C 0.06007 -0.00162 0.05538 0.00462 0.09079 -0.01041 C 0.09652 -0.02221 0.08889 -0.00949 0.10121 -0.01735 C 0.1026 -0.01828 0.10277 -0.02105 0.10382 -0.02244 C 0.1059 -0.02498 0.10798 -0.0273 0.11041 -0.02938 C 0.11493 -0.03308 0.12014 -0.03562 0.12465 -0.03978 C 0.12725 -0.04487 0.13038 -0.05112 0.13368 -0.05551 C 0.13524 -0.05759 0.1375 -0.05852 0.13889 -0.0606 C 0.14774 -0.07378 0.15399 -0.09483 0.16753 -0.10038 C 0.17795 -0.11495 0.1868 -0.13113 0.196 -0.14709 C 0.2026 -0.15842 0.21076 -0.16837 0.21684 -0.17993 C 0.22066 -0.18687 0.21996 -0.19265 0.22465 -0.1989 C 0.22812 -0.21416 0.22899 -0.2211 0.22586 -0.24052 C 0.22569 -0.24191 0.21684 -0.24746 0.21684 -0.24746 C 0.20972 -0.25093 0.20208 -0.25186 0.19479 -0.2544 C 0.18854 -0.25648 0.18281 -0.25949 0.17656 -0.26134 C 0.16423 -0.26088 0.13871 -0.26712 0.12465 -0.2544 C 0.11805 -0.24122 0.121 -0.24746 0.11562 -0.23544 C 0.11666 -0.21578 0.11614 -0.20861 0.12586 -0.19566 C 0.12882 -0.18409 0.13611 -0.17739 0.14149 -0.16791 C 0.14809 -0.15634 0.15069 -0.13622 0.16232 -0.1316 C 0.16666 -0.13206 0.17135 -0.13113 0.17534 -0.13322 C 0.17934 -0.1353 0.18177 -0.14154 0.18576 -0.14362 C 0.18698 -0.14432 0.18836 -0.14478 0.18958 -0.14547 C 0.19635 -0.15657 0.19878 -0.16444 0.20121 -0.17831 C 0.20086 -0.18756 0.20139 -0.19681 0.2 -0.20583 C 0.19878 -0.213 0.18698 -0.21971 0.18698 -0.21971 C 0.17916 -0.21902 0.17066 -0.22064 0.16354 -0.21624 C 0.16076 -0.21439 0.15573 -0.2093 0.15573 -0.2093 C 0.15416 -0.20306 0.15451 -0.20607 0.15451 -0.20075 " pathEditMode="relative" ptsTypes="fffffffffffffffffffffffffffffA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2708 -0.07956 C -0.0191 -0.0902 -0.01528 -0.10361 -0.00764 -0.11425 C 0.00278 -0.15264 -0.01354 -0.18733 0.01701 -0.20768 C 0.02135 -0.21901 0.0283 -0.22988 0.03524 -0.23867 C 0.03646 -0.24422 0.03802 -0.24792 0.03524 -0.2544 C 0.03524 -0.2544 0.02448 -0.25902 0.02361 -0.25948 C 0.01667 -0.2655 0.00955 -0.27058 0.00278 -0.27683 C 0.00052 -0.27891 -0.0026 -0.27868 -0.00504 -0.2803 C -0.0099 -0.28353 -0.01927 -0.2907 -0.01927 -0.2907 C -0.02153 -0.29903 -0.025 -0.30712 -0.02847 -0.31476 C -0.03004 -0.31822 -0.03368 -0.32516 -0.03368 -0.32516 C -0.03715 -0.33996 -0.04531 -0.35222 -0.05174 -0.36494 C -0.0533 -0.36795 -0.06111 -0.37442 -0.06354 -0.3772 C -0.0684 -0.38252 -0.0658 -0.38205 -0.07135 -0.38576 C -0.07674 -0.38946 -0.08976 -0.39061 -0.09201 -0.39107 C -0.09358 -0.44704 -0.08993 -0.4327 -0.10243 -0.46531 C -0.10399 -0.46947 -0.1033 -0.47364 -0.10764 -0.47572 C -0.11094 -0.47734 -0.11458 -0.47687 -0.11806 -0.47757 C -0.12431 -0.48034 -0.13038 -0.48566 -0.13629 -0.48959 C -0.14514 -0.49538 -0.15521 -0.4963 -0.16354 -0.50347 C -0.16476 -0.50278 -0.16649 -0.50301 -0.16736 -0.50162 C -0.16962 -0.49861 -0.17257 -0.49121 -0.17257 -0.49121 C -0.17413 -0.48497 -0.17309 -0.48774 -0.17517 -0.48266 " pathEditMode="relative" ptsTypes="ffffffffffffffffffffff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 descr="E:\ИЗОВЕР ЯЙЦО\рендеры\генпла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38" y="-500063"/>
            <a:ext cx="10490201" cy="741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E:\ИЗОВЕР ЯЙЦО\Презентация Астана 2015\no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-142875"/>
            <a:ext cx="183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ИЗОВЕР ЯЙЦО\Презентация Астана 2015\группа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500" y="2357438"/>
            <a:ext cx="111918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E:\ИЗОВЕР ЯЙЦО\Презентация Астана 2015\группа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857500" y="1785938"/>
            <a:ext cx="111918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ИЗОВЕР ЯЙЦО\Презентация Астана 2015\группа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143125" y="2357438"/>
            <a:ext cx="111918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6" descr="E:\ИЗОВЕР ЯЙЦО\Презентация Астана 2015\группа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286000" y="3500438"/>
            <a:ext cx="8620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E:\ИЗОВЕР ЯЙЦО\Презентация Астана 2015\группа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8" y="1643063"/>
            <a:ext cx="8620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7" descr="E:\ИЗОВЕР ЯЙЦО\Презентация Астана 2015\группа3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88" y="4500563"/>
            <a:ext cx="796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E:\ИЗОВЕР ЯЙЦО\Презентация Астана 2015\группа4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8" y="3643313"/>
            <a:ext cx="79375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9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14625" y="3143250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72125" y="500063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E:\ИЗОВЕР ЯЙЦО\Презентация Астана 2015\моська2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14688" y="714375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E:\ИЗОВЕР ЯЙЦО\Презентация Астана 2015\моська5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57750" y="5572125"/>
            <a:ext cx="45243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4775 -0.02315 C 0.14948 -0.02246 0.15105 -0.02084 0.15296 -0.02084 C 0.27084 -0.01829 0.38855 -0.01806 0.50643 -0.01621 C 0.51094 -0.01551 0.51563 -0.01528 0.52014 -0.01412 C 0.52969 -0.01181 0.53803 -0.00278 0.54775 -0.00023 C 0.56007 0.00301 0.57171 0.0081 0.58403 0.01134 C 0.58872 0.01551 0.59428 0.01967 0.59948 0.02245 C 0.60278 0.02453 0.6099 0.02708 0.6099 0.02708 C 0.61997 0.03657 0.63195 0.04027 0.64254 0.04814 C 0.65 0.05347 0.65556 0.06296 0.66337 0.06643 C 0.67344 0.07685 0.67136 0.08379 0.68403 0.08935 C 0.70105 0.10509 0.67535 0.0824 0.69601 0.09629 C 0.71997 0.11227 0.69723 0.10139 0.71164 0.10787 C 0.71737 0.11319 0.72188 0.11481 0.72882 0.11713 C 0.74723 0.11643 0.76563 0.11713 0.78403 0.11481 C 0.78941 0.11412 0.79428 0.11018 0.79948 0.10787 C 0.80678 0.10463 0.81407 0.10439 0.82188 0.10324 C 0.8415 0.08588 0.81094 0.1118 0.83403 0.09629 C 0.84289 0.09027 0.85348 0.08055 0.86164 0.07338 C 0.86459 0.0706 0.86893 0.07152 0.87188 0.06875 C 0.87778 0.06342 0.88178 0.05833 0.88577 0.05046 C 0.88698 0.0456 0.89063 0.04166 0.8908 0.03657 C 0.89202 -0.0044 0.89341 0.00254 0.88577 -0.01852 C 0.88351 -0.03611 0.88143 -0.05324 0.87535 -0.06922 C 0.8724 -0.08889 0.86494 -0.10648 0.85816 -0.12431 C 0.8533 -0.13727 0.85278 -0.15255 0.84775 -0.16574 C 0.84723 -0.17037 0.8474 -0.17523 0.84601 -0.17963 C 0.84445 -0.18473 0.83907 -0.19329 0.83907 -0.19329 C 0.83438 -0.21412 0.8415 -0.18519 0.83403 -0.20718 C 0.82917 -0.2213 0.83369 -0.2257 0.82362 -0.2301 C 0.80382 -0.24931 0.79289 -0.25672 0.76841 -0.26227 C 0.76042 -0.26158 0.75226 -0.26181 0.74428 -0.25996 C 0.73837 -0.25857 0.7323 -0.24167 0.7323 -0.24167 C 0.73108 -0.23704 0.73004 -0.23241 0.72882 -0.22778 C 0.72761 -0.22315 0.72535 -0.21412 0.72535 -0.21412 C 0.72761 -0.16875 0.72049 -0.18473 0.74254 -0.17269 C 0.76771 -0.17408 0.78959 -0.16273 0.79775 -0.19561 C 0.79653 -0.20394 0.79671 -0.21297 0.79428 -0.22084 C 0.79358 -0.22315 0.7908 -0.22269 0.78907 -0.22315 C 0.75921 -0.23056 0.78681 -0.22153 0.76841 -0.22778 C 0.75973 -0.22616 0.74914 -0.23079 0.74254 -0.22315 C 0.7382 -0.21806 0.74254 -0.20764 0.74428 -0.20023 C 0.74705 -0.18889 0.75191 -0.18565 0.75816 -0.17963 C 0.77223 -0.18241 0.77535 -0.18264 0.78403 -0.19792 C 0.78455 -0.20023 0.78664 -0.20278 0.78577 -0.20486 C 0.7849 -0.20695 0.78247 -0.20718 0.78056 -0.20718 C 0.77136 -0.20718 0.76216 -0.20556 0.75296 -0.20486 C 0.75122 -0.20417 0.74775 -0.2051 0.74775 -0.20255 C 0.74775 -0.19977 0.75087 -0.19838 0.75296 -0.19792 C 0.75869 -0.19676 0.76441 -0.19792 0.77014 -0.19792 " pathEditMode="relative" ptsTypes="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09 0.06019 C 0.0448 0.06273 0.06094 0.0676 0.07882 0.06922 C 0.14445 0.09098 0.04983 0.07547 0.24098 0.07848 C 0.27171 0.08218 0.30087 0.08611 0.3323 0.08773 C 0.40244 0.08611 0.4724 0.0838 0.54254 0.08311 C 0.57657 0.08287 0.57084 0.08148 0.58907 0.08773 C 0.59653 0.09769 0.60435 0.11598 0.61337 0.12223 C 0.61754 0.125 0.62119 0.12894 0.62535 0.13148 C 0.62865 0.13334 0.63577 0.13588 0.63577 0.13588 C 0.64514 0.14445 0.65608 0.14908 0.66667 0.1544 C 0.67848 0.16042 0.68924 0.16968 0.70122 0.175 C 0.70573 0.18102 0.71077 0.18542 0.71667 0.18889 C 0.71997 0.19098 0.72362 0.1919 0.72709 0.19352 C 0.72882 0.19422 0.7323 0.19584 0.7323 0.19584 C 0.76407 0.19422 0.79132 0.19167 0.82188 0.18426 C 0.83282 0.18172 0.83212 0.18334 0.8408 0.17963 C 0.84601 0.17755 0.85122 0.175 0.85643 0.17269 C 0.85816 0.17199 0.86164 0.17037 0.86164 0.17037 C 0.86962 0.1625 0.87448 0.16204 0.88403 0.15903 C 0.88855 0.15764 0.89775 0.1544 0.89775 0.1544 C 0.90921 0.13912 0.89549 0.15486 0.91164 0.14514 C 0.92275 0.13843 0.9415 0.11644 0.95469 0.11528 C 0.97014 0.11389 0.98577 0.11366 1.00122 0.11297 C 1.01424 0.10139 1.02917 0.1 1.04428 0.09699 C 1.14827 0.09977 1.25209 0.10602 1.35643 0.10602 " pathEditMode="relative" ptsTypes="ffffffffffffffffffffffffA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8854 -0.01412 C 0.10573 -0.01343 0.12309 -0.01389 0.14028 -0.01181 C 0.14844 -0.01088 0.15833 -0.00278 0.16806 -0.00255 C 0.27309 0.00046 0.48351 0.00439 0.48351 0.00439 C 0.4941 0.00717 0.50399 0.0125 0.51441 0.01597 C 0.51788 0.01898 0.5224 0.0206 0.52483 0.025 C 0.53125 0.03657 0.5276 0.03217 0.53524 0.03889 C 0.53993 0.04884 0.54358 0.04814 0.55243 0.05046 C 0.55295 0.05277 0.55295 0.05555 0.55417 0.05717 C 0.55556 0.05879 0.55781 0.05833 0.55937 0.05949 C 0.57135 0.06852 0.57153 0.07106 0.58524 0.07569 C 0.5934 0.07847 0.58733 0.07731 0.59549 0.08264 C 0.6033 0.08796 0.61163 0.09398 0.61962 0.09861 C 0.62812 0.1037 0.63646 0.10578 0.64549 0.10787 C 0.65781 0.11875 0.68785 0.12291 0.70243 0.12615 C 0.71615 0.12546 0.73003 0.12523 0.74375 0.12384 C 0.75434 0.12291 0.77465 0.1125 0.78524 0.10787 C 0.78698 0.10625 0.78854 0.10439 0.79028 0.10324 C 0.79184 0.10208 0.79392 0.10208 0.79549 0.10092 C 0.8092 0.09051 0.79549 0.09629 0.80937 0.09166 C 0.81788 0.08032 0.82899 0.07801 0.83854 0.06875 C 0.84045 0.06689 0.84167 0.06342 0.84375 0.0618 C 0.84635 0.05949 0.84965 0.05879 0.85243 0.05717 C 0.86215 0.05139 0.86962 0.04467 0.88003 0.0412 C 0.88229 0.03889 0.8842 0.03588 0.88681 0.03426 C 0.8901 0.03194 0.89462 0.0331 0.89722 0.02963 C 0.89931 0.02685 0.89757 0.02152 0.89896 0.01828 C 0.90052 0.01458 0.9066 0.0125 0.90937 0.01134 C 0.93142 -0.00857 0.91545 0.00185 0.96267 0.00439 C 0.97726 0.00717 0.99149 0.01041 1.0059 0.01365 C 1.03108 0.02731 1.06198 0.02939 1.08854 0.02963 C 1.15573 0.03032 1.22309 0.02963 1.29028 0.02963 " pathEditMode="relative" ptsTypes="fffffffffffffffffffffffffffffffA">
                                      <p:cBhvr>
                                        <p:cTn id="10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77778E-6 3.33333E-6 C 0.00087 0.02292 0.01076 0.05833 -0.01025 0.06667 C -0.01198 0.06829 -0.01406 0.06921 -0.01545 0.0713 C -0.01667 0.07315 -0.01597 0.07662 -0.01719 0.07824 C -0.02014 0.08218 -0.02761 0.0875 -0.02761 0.0875 C -0.03004 0.10069 -0.02535 0.1125 -0.03611 0.11736 C -0.03733 0.12199 -0.0375 0.12732 -0.03959 0.13125 C -0.04653 0.14468 -0.05434 0.15417 -0.05851 0.17014 C -0.05643 0.18426 -0.05382 0.18982 -0.04306 0.19329 C -0.02934 0.20648 -0.00087 0.21343 0.01562 0.2162 C 0.02361 0.21551 0.03177 0.21597 0.03975 0.21389 C 0.04583 0.21227 0.05087 0.20671 0.05694 0.20463 C 0.06962 0.19375 0.08246 0.19051 0.09653 0.18403 C 0.09861 0.17569 0.09965 0.16713 0.10173 0.1588 C 0.10382 0.14259 0.10659 0.12824 0.11041 0.11273 C 0.11111 0.10972 0.11406 0.10833 0.11562 0.10579 C 0.12118 0.0963 0.12569 0.08565 0.13107 0.07593 C 0.13177 0.07222 0.13732 0.05648 0.13281 0.05301 C 0.12969 0.05069 0.12587 0.05139 0.12239 0.05069 C 0.11267 0.05139 0.10295 0.05255 0.09323 0.05301 C 0.06441 0.05463 0.04479 0.04375 0.02413 0.06227 C 0.02291 0.06458 0.02222 0.06713 0.02066 0.06898 C 0.01875 0.07107 0.01389 0.07361 0.01389 0.07361 " pathEditMode="relative" ptsTypes="ffffffffffffffffffffffA">
                                      <p:cBhvr>
                                        <p:cTn id="12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2963 C -0.0052 0.05671 0.00105 0.02963 -0.00346 0.05717 C -0.00589 0.07199 -0.01041 0.08634 -0.01371 0.10092 C -0.01267 0.13102 -0.01197 0.15185 -0.0052 0.17893 C -0.00173 0.22153 -0.00555 0.23565 0.00869 0.26389 C 0.0132 0.28727 0.01754 0.31065 0.02761 0.33078 C 0.02813 0.33379 0.02709 0.33958 0.02935 0.33958 C 0.03352 0.33958 0.03959 0.33078 0.03959 0.33078 C 0.04983 0.3125 0.03907 0.32778 0.05174 0.31921 C 0.05539 0.31666 0.05852 0.31273 0.06199 0.30972 C 0.06876 0.30393 0.07831 0.30741 0.08629 0.30509 C 0.12345 0.29537 0.16251 0.29606 0.20001 0.29398 C 0.21042 0.29328 0.22067 0.29213 0.23108 0.29143 C 0.27431 0.27245 0.32987 0.28842 0.37761 0.28449 C 0.38855 0.28264 0.39827 0.28009 0.40869 0.27546 C 0.41963 0.27685 0.43056 0.27801 0.44133 0.28009 C 0.44931 0.28148 0.45591 0.28727 0.46372 0.28912 C 0.47796 0.30185 0.49497 0.30069 0.51042 0.30741 C 0.50261 0.31088 0.49966 0.32268 0.49133 0.32384 C 0.47431 0.32616 0.42258 0.32801 0.41199 0.32847 C 0.40504 0.32708 0.39845 0.32268 0.39133 0.32153 C 0.37935 0.31967 0.3672 0.31967 0.35522 0.31921 C 0.31841 0.31088 0.28195 0.30393 0.2448 0.29861 C 0.22952 0.29143 0.2139 0.28866 0.19827 0.28449 C 0.16095 0.28541 0.12362 0.28565 0.08629 0.2868 C 0.04879 0.28842 0.11216 0.28866 0.07935 0.29629 C 0.06685 0.29907 0.054 0.29791 0.04133 0.29861 C 0.03161 0.30301 0.02154 0.30046 0.01199 0.29629 C 0.0014 0.28148 0.0014 0.26759 -0.0052 0.25023 C -0.00642 0.24699 -0.01267 0.23634 -0.01371 0.23426 C -0.01648 0.22315 -0.02239 0.21481 -0.02586 0.20416 C -0.02985 0.19213 -0.03211 0.17824 -0.03454 0.16528 C -0.0335 0.14352 -0.03558 0.11967 -0.02586 0.10092 C -0.02395 0.08796 -0.01926 0.07662 -0.01544 0.06412 C -0.01353 0.04907 -0.01006 0.03495 -0.00694 0.02037 C -0.00416 0.00717 -0.00676 0.01944 -0.00173 0.00648 C -0.00086 0.0044 5.83333E-6 -0.00023 5.83333E-6 -0.00023 " pathEditMode="relative" ptsTypes="ffffffffffffffffffffffffffffffffffffA">
                                      <p:cBhvr>
                                        <p:cTn id="1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3.7037E-7 C 0.00087 0.00926 2.22222E-6 0.01968 0.00347 0.02778 C 0.00469 0.03056 0.00712 0.03218 0.00868 0.0345 C 0.01719 0.04769 0.02396 0.06065 0.03455 0.0713 C 0.03924 0.0838 0.04792 0.09005 0.05347 0.10116 C 0.05955 0.11343 0.06493 0.12732 0.07413 0.13565 C 0.07639 0.14491 0.07847 0.14885 0.08455 0.15417 C 0.08768 0.1669 0.09653 0.17246 0.10347 0.18172 C 0.10833 0.20139 0.1 0.16991 0.11215 0.20232 C 0.11406 0.20764 0.11528 0.21343 0.11736 0.21852 C 0.11927 0.22338 0.12413 0.23218 0.12413 0.23218 C 0.12708 0.24792 0.1342 0.26343 0.13976 0.27825 C 0.1375 0.29931 0.13021 0.32176 0.11389 0.32894 C 0.1099 0.34422 0.10452 0.35764 0.1 0.37246 C 0.09948 0.3794 0.09913 0.38635 0.09827 0.39329 C 0.09792 0.39561 0.09792 0.39838 0.0967 0.4 C 0.09479 0.40255 0.09167 0.40209 0.08976 0.40463 " pathEditMode="relative" ptsTypes="ffffffffffffffffA">
                                      <p:cBhvr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091 0.01156 C -0.03455 0.01896 -0.04427 0.02937 -0.05052 0.03237 C -0.05348 0.04509 -0.05816 0.06475 -0.04792 0.07377 C -0.04549 0.07585 -0.03768 0.07701 -0.03611 0.07724 C -0.02848 0.08094 -0.02084 0.0851 -0.01285 0.08765 C -0.00417 0.09505 0.00625 0.0969 0.01579 0.10152 C 0.01927 0.10499 0.02274 0.10846 0.02621 0.11193 C 0.02951 0.1154 0.04236 0.11864 0.04704 0.12049 C 0.0592 0.13159 0.05868 0.12927 0.07691 0.13089 C 0.09826 0.13737 0.12014 0.13621 0.14184 0.13783 C 0.16267 0.14292 0.20329 0.13876 0.22482 0.13968 C 0.23246 0.14292 0.2276 0.14037 0.23923 0.14824 C 0.24253 0.15055 0.24826 0.15679 0.24826 0.15679 C 0.25243 0.16535 0.25468 0.16096 0.25989 0.1672 C 0.26267 0.17044 0.2651 0.17414 0.2677 0.17761 C 0.26909 0.17946 0.2717 0.18293 0.2717 0.18293 C 0.27482 0.19611 0.27621 0.20906 0.27812 0.22271 C 0.27795 0.23843 0.28454 0.30411 0.27291 0.3351 C 0.271 0.34643 0.26753 0.35383 0.25868 0.35753 C 0.25 0.36517 0.23906 0.36771 0.22882 0.36956 C 0.221 0.37095 0.20538 0.37303 0.20538 0.37303 C 0.19843 0.3765 0.19149 0.38066 0.18454 0.38344 C 0.18194 0.38575 0.17951 0.38806 0.17691 0.39037 C 0.17239 0.39454 0.17066 0.4098 0.16909 0.41628 C 0.16979 0.43987 0.16545 0.46438 0.17812 0.48219 C 0.18107 0.49329 0.18975 0.50485 0.19635 0.51318 C 0.19791 0.52012 0.19965 0.52705 0.20156 0.53399 C 0.20225 0.55504 0.21163 0.6117 0.18975 0.62049 C 0.17812 0.63089 0.16441 0.63644 0.15086 0.6413 C 0.14444 0.64708 0.13628 0.65356 0.12882 0.65679 C 0.11736 0.66859 0.10451 0.6746 0.09635 0.69148 C 0.09357 0.70652 0.09479 0.72988 0.08593 0.74167 " pathEditMode="relative" ptsTypes="fffffffffffffffffffffffffffffffA">
                                      <p:cBhvr>
                                        <p:cTn id="19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5035 0.04024 C -0.0533 0.03954 -0.05694 0.0407 -0.05937 0.03839 C -0.07274 0.02613 -0.06163 0.0259 -0.075 0.01942 C -0.07674 0.0178 -0.07865 0.01618 -0.08021 0.01433 C -0.0816 0.01272 -0.08264 0.01063 -0.08403 0.00901 C -0.08646 0.00647 -0.09184 0.00208 -0.09184 0.00208 C -0.09462 -0.00324 -0.10156 -0.00972 -0.10625 -0.01157 C -0.11372 -0.01943 -0.11823 -0.02406 -0.12691 -0.02891 C -0.12865 -0.02984 -0.13038 -0.03146 -0.13212 -0.03238 C -0.13472 -0.03377 -0.13993 -0.03585 -0.13993 -0.03585 C -0.14722 -0.04256 -0.15729 -0.04487 -0.16597 -0.04626 C -0.17153 -0.04926 -0.17691 -0.05111 -0.18281 -0.0532 C -0.18854 -0.05828 -0.20937 -0.06545 -0.21649 -0.06707 C -0.22292 -0.0754 -0.23073 -0.08141 -0.23733 -0.08951 C -0.2533 -0.10893 -0.24236 -0.09852 -0.25156 -0.10685 C -0.25521 -0.11402 -0.25729 -0.12073 -0.26076 -0.12766 C -0.26319 -0.13784 -0.2684 -0.15264 -0.275 -0.15865 C -0.27726 -0.16467 -0.27986 -0.16975 -0.28142 -0.176 C -0.28299 -0.18988 -0.2849 -0.20375 -0.28663 -0.21763 C -0.28715 -0.22156 -0.28733 -0.22572 -0.28802 -0.22965 C -0.28872 -0.23312 -0.29062 -0.24006 -0.29062 -0.24006 C -0.29774 -0.30088 -0.28906 -0.22248 -0.29444 -0.28678 C -0.29514 -0.29556 -0.2974 -0.30389 -0.29844 -0.31268 C -0.29878 -0.31545 -0.30017 -0.3284 -0.30104 -0.33164 C -0.30712 -0.35292 -0.32309 -0.36448 -0.33611 -0.37674 C -0.3434 -0.38368 -0.34601 -0.38784 -0.35417 -0.39223 C -0.36042 -0.40518 -0.35694 -0.42091 -0.36337 -0.43386 C -0.36528 -0.44173 -0.36806 -0.44034 -0.37378 -0.44242 C -0.37951 -0.4445 -0.3849 -0.44982 -0.39062 -0.45098 C -0.39531 -0.4519 -0.40017 -0.45213 -0.40486 -0.45283 C -0.41684 -0.46092 -0.43385 -0.45884 -0.44635 -0.45976 C -0.45851 -0.46231 -0.47049 -0.46485 -0.48281 -0.4667 C -0.50434 -0.47595 -0.55434 -0.47457 -0.56719 -0.47526 C -0.5776 -0.48012 -0.59948 -0.4822 -0.59948 -0.4822 C -0.63646 -0.48035 -0.62135 -0.48127 -0.64253 -0.47526 C -0.64826 -0.47156 -0.65313 -0.47017 -0.65938 -0.47017 " pathEditMode="relative" ptsTypes="fffffffffffffffffffffffffffffffffffA">
                                      <p:cBhvr>
                                        <p:cTn id="21" dur="3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E:\ИЗОВЕР ЯЙЦО\рендеры\генпла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38" y="-500063"/>
            <a:ext cx="10490201" cy="741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E:\ИЗОВЕР ЯЙЦО\Презентация Астана 2015\even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-142875"/>
            <a:ext cx="18272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-1285875"/>
            <a:ext cx="50006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7215188"/>
            <a:ext cx="5000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7215188"/>
            <a:ext cx="50006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7643813"/>
            <a:ext cx="50006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3" descr="E:\ИЗОВЕР ЯЙЦО\Презентация Астана 2015\моська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5357813"/>
            <a:ext cx="5000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E:\ИЗОВЕР ЯЙЦО\Презентация Астана 2015\моська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4000500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E:\ИЗОВЕР ЯЙЦО\Презентация Астана 2015\моська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88" y="3429000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E:\ИЗОВЕР ЯЙЦО\Презентация Астана 2015\группа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3" y="1000125"/>
            <a:ext cx="108108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E:\ИЗОВЕР ЯЙЦО\Презентация Астана 2015\группа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5" y="2214563"/>
            <a:ext cx="923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E:\ИЗОВЕР ЯЙЦО\Презентация Астана 2015\моська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0" y="571500"/>
            <a:ext cx="438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E:\ИЗОВЕР ЯЙЦО\Презентация Астана 2015\моська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88" y="3071813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E:\ИЗОВЕР ЯЙЦО\Презентация Астана 2015\группа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2928938"/>
            <a:ext cx="10810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E:\ИЗОВЕР ЯЙЦО\Презентация Астана 2015\моська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0" y="6072188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7" descr="E:\ИЗОВЕР ЯЙЦО\Презентация Астана 2015\моська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2063" y="2143125"/>
            <a:ext cx="438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9" descr="E:\ИЗОВЕР ЯЙЦО\Презентация Астана 2015\моська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38" y="3714750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5" descr="E:\ИЗОВЕР ЯЙЦО\Презентация Астана 2015\группа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75" y="714375"/>
            <a:ext cx="10810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618 -0.02176 C 0.05434 -0.09815 0.05139 -0.17524 0.04618 -0.25232 C 0.04687 -0.29028 0.04375 -0.32871 0.04826 -0.36621 C 0.04931 -0.37477 0.06701 -0.37454 0.06701 -0.37454 C 0.10017 -0.3713 0.12309 -0.36551 0.15451 -0.37176 C 0.16233 -0.37338 0.16962 -0.37848 0.17743 -0.3801 C 0.20451 -0.37917 0.2316 -0.37894 0.25868 -0.37732 C 0.26875 -0.37662 0.27847 -0.37037 0.28785 -0.36621 C 0.31632 -0.35348 0.34201 -0.33149 0.37118 -0.32176 C 0.37604 -0.30232 0.36858 -0.30162 0.3566 -0.29676 C 0.35243 -0.29514 0.34826 -0.29306 0.3441 -0.29121 C 0.34201 -0.29028 0.33785 -0.28843 0.33785 -0.28843 C 0.33385 -0.27269 0.33142 -0.275 0.32118 -0.27732 C 0.31493 -0.27871 0.30868 -0.27917 0.30243 -0.2801 C 0.30312 -0.29306 0.29687 -0.31088 0.30451 -0.31899 C 0.31371 -0.32894 0.34115 -0.31737 0.35035 -0.3051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361 -0.04676 C -0.0243 -0.06065 -0.02691 -0.07454 -0.02569 -0.08843 C -0.02534 -0.09144 -0.0217 -0.09098 -0.01944 -0.09121 C 0.00348 -0.09283 0.02639 -0.09306 0.04931 -0.09399 C 0.11771 -0.10695 0.19289 -0.09862 0.26181 -0.09676 C 0.26528 -0.09584 0.26893 -0.09561 0.27223 -0.09399 C 0.27466 -0.09283 0.27605 -0.08843 0.27848 -0.08843 C 0.33473 -0.0875 0.39098 -0.09028 0.44723 -0.09121 C 0.46598 -0.09306 0.48473 -0.0926 0.50348 -0.09676 C 0.50591 -0.09723 0.50747 -0.10186 0.50764 -0.1051 C 0.50816 -0.11436 0.50695 -0.12385 0.50556 -0.13287 C 0.50487 -0.13681 0.50261 -0.14005 0.50122 -0.14399 C 0.49566 -0.16274 0.49323 -0.17963 0.48473 -0.19676 C 0.48264 -0.21135 0.47987 -0.22431 0.47639 -0.23843 C 0.475 -0.24399 0.47205 -0.2551 0.47205 -0.2551 C 0.46806 -0.29028 0.46372 -0.32547 0.45973 -0.36065 C 0.45591 -0.39445 0.4599 -0.3757 0.45539 -0.39399 C 0.45452 -0.43658 0.45921 -0.47662 0.44914 -0.51621 C 0.44723 -0.52431 0.44601 -0.53727 0.4408 -0.54399 " pathEditMode="relative" ptsTypes="ffffffffffffffffff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024 -0.04676 C 0.01302 -0.05787 0.01041 -0.06366 0.00816 -0.07454 C 0.00312 -0.09792 -0.00348 -0.12014 -0.00643 -0.14399 C -0.00712 -0.20324 -0.00712 -0.2625 -0.00851 -0.32176 C -0.00851 -0.32477 -0.0092 -0.32778 -0.01059 -0.3301 C -0.01841 -0.34306 -0.04948 -0.35348 -0.06059 -0.35787 C -0.07466 -0.36343 -0.06702 -0.3625 -0.07934 -0.36899 C -0.09618 -0.37801 -0.11146 -0.38311 -0.12934 -0.38565 C -0.13473 -0.38496 -0.154 -0.38843 -0.16059 -0.37732 C -0.16407 -0.37153 -0.16997 -0.33241 -0.17101 -0.32732 C -0.17205 -0.32153 -0.17379 -0.31621 -0.17518 -0.31065 C -0.17587 -0.30787 -0.17726 -0.30232 -0.17726 -0.30232 C -0.17795 -0.28287 -0.17778 -0.26343 -0.17934 -0.24399 C -0.18073 -0.22801 -0.1882 -0.21667 -0.19184 -0.20232 C -0.18941 -0.18912 -0.1915 -0.18449 -0.18143 -0.1801 C -0.17379 -0.18681 -0.16511 -0.19352 -0.15851 -0.20232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059 0.03704 C -0.01598 0.05834 -0.0132 0.04838 -0.01893 0.0676 C -0.01823 0.10463 -0.01806 0.14167 -0.01684 0.17871 C -0.0158 0.20857 -0.00712 0.23797 -0.00434 0.2676 C -0.00209 0.2926 -0.00261 0.31806 0.00191 0.3426 C 0.0033 0.36204 0.00573 0.37917 0.00816 0.39815 C 0.00885 0.41389 0.00868 0.42963 0.01024 0.44537 C 0.0118 0.46158 0.01823 0.47408 0.02482 0.48704 C 0.02812 0.49352 0.03298 0.49213 0.03732 0.49537 C 0.04166 0.49862 0.04514 0.5044 0.04982 0.50649 C 0.05885 0.51042 0.06788 0.51366 0.07691 0.5176 C 0.08628 0.52686 0.09479 0.53056 0.10607 0.53426 C 0.11788 0.54607 0.11111 0.54121 0.12691 0.54815 C 0.12899 0.54908 0.13316 0.55093 0.13316 0.55093 C 0.14635 0.57431 0.16371 0.56852 0.18524 0.57037 C 0.19218 0.56945 0.19948 0.57061 0.20607 0.5676 C 0.2085 0.56644 0.21007 0.5625 0.21024 0.55926 C 0.21232 0.48959 0.21093 0.42037 0.21232 0.35093 C 0.2125 0.33889 0.21649 0.32709 0.21649 0.31482 " pathEditMode="relative" ptsTypes="ffffffffffffffffffA">
                                      <p:cBhvr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05556E-6 -1.48148E-6 C -0.00329 0.01274 0.00348 0.03565 0.01042 0.04491 C 0.01233 0.05209 0.01858 0.06297 0.02206 0.06968 C 0.02344 0.075 0.02362 0.07848 0.02674 0.08218 C 0.03004 0.09121 0.03334 0.09838 0.03716 0.10695 C 0.03855 0.11019 0.04185 0.11621 0.04185 0.11621 C 0.04289 0.12107 0.04879 0.12871 0.04879 0.12871 C 0.05053 0.13473 0.05417 0.13982 0.05574 0.14584 C 0.0573 0.15209 0.05799 0.15811 0.06164 0.16274 C 0.06199 0.16436 0.06216 0.16598 0.06268 0.16737 C 0.06338 0.16899 0.06459 0.17038 0.06511 0.172 C 0.06719 0.17871 0.06685 0.18033 0.07084 0.18612 C 0.0731 0.19491 0.07796 0.19954 0.08369 0.20463 C 0.08594 0.21088 0.09133 0.22292 0.09532 0.22639 C 0.09792 0.2338 0.10192 0.23727 0.10695 0.2419 C 0.11251 0.25325 0.10504 0.23982 0.1139 0.24954 C 0.11719 0.25325 0.11772 0.25672 0.12206 0.26042 C 0.12848 0.27315 0.13403 0.27639 0.14185 0.28681 C 0.14653 0.29306 0.15053 0.30093 0.15695 0.30394 C 0.16737 0.30348 0.17813 0.30533 0.18838 0.30232 C 0.1915 0.30139 0.19306 0.29607 0.19532 0.29306 C 0.19723 0.29051 0.19983 0.28982 0.20226 0.28843 C 0.20452 0.28704 0.20921 0.28519 0.20921 0.28519 C 0.21459 0.27848 0.22883 0.27709 0.23594 0.27593 C 0.24445 0.27153 0.25383 0.2669 0.26268 0.26505 C 0.27084 0.2551 0.2632 0.24653 0.25574 0.24028 C 0.24428 0.23102 0.23299 0.22038 0.21963 0.21713 C 0.21094 0.20903 0.20539 0.21181 0.19289 0.21088 C 0.18386 0.20834 0.17535 0.20487 0.16615 0.20301 C 0.1514 0.20394 0.14202 0.19607 0.13838 0.2125 C 0.13803 0.21875 0.1382 0.225 0.13716 0.23102 C 0.13438 0.24723 0.13473 0.22778 0.13473 0.23565 " pathEditMode="relative" ptsTypes="fffffffffffffffffffffffffffffffA">
                                      <p:cBhvr>
                                        <p:cTn id="14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372 0.08935 C 0.01025 0.10278 0.01181 0.11736 0.00903 0.13102 C 0.00938 0.14491 0.00955 0.15903 0.01025 0.17292 C 0.01077 0.18403 0.01615 0.19583 0.01945 0.20556 C 0.02361 0.21782 0.02622 0.23264 0.02882 0.24583 C 0.02969 0.26829 0.03056 0.28889 0.03351 0.31088 C 0.03316 0.32593 0.03299 0.34097 0.03229 0.35602 C 0.03212 0.36065 0.03073 0.36296 0.02882 0.36667 C 0.02361 0.37662 0.01476 0.39398 0.00556 0.39769 C -3.88889E-6 0.40556 0.00712 0.39653 -0.00034 0.40232 C -0.00208 0.4037 -0.00312 0.40579 -0.00486 0.40718 C -0.00833 0.40995 -0.01284 0.41111 -0.01649 0.4132 C -0.0217 0.4162 -0.02534 0.42199 -0.03055 0.42407 C -0.0408 0.43889 -0.05659 0.44583 -0.07118 0.44884 C -0.07517 0.45417 -0.08003 0.45324 -0.08524 0.45509 C -0.08923 0.46088 -0.09462 0.46412 -0.09913 0.46898 C -0.10503 0.47546 -0.10712 0.48472 -0.11198 0.49074 C -0.11597 0.50833 -0.10937 0.48102 -0.11545 0.5 C -0.11927 0.51204 -0.11944 0.53241 -0.12708 0.5419 C -0.12812 0.54653 -0.13142 0.55417 -0.13403 0.55741 C -0.13576 0.56412 -0.14149 0.57245 -0.14566 0.57755 C -0.14826 0.58912 -0.14462 0.5757 -0.14913 0.58542 C -0.1526 0.59306 -0.15312 0.60347 -0.15486 0.61181 C -0.15764 0.62546 -0.16354 0.63704 -0.16649 0.65046 C -0.16614 0.6588 -0.16614 0.6669 -0.16545 0.67523 C -0.16528 0.67824 -0.16475 0.69306 -0.16198 0.68449 " pathEditMode="relative" ptsTypes="fffffffffffffffffffffffffA">
                                      <p:cBhvr>
                                        <p:cTn id="1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10823E-6 C -0.0073 -0.00254 -0.01407 -0.0067 -0.01945 -0.01387 C -0.02118 -0.01618 -0.02257 -0.01919 -0.02466 -0.02081 C -0.02657 -0.0222 -0.029 -0.02197 -0.03125 -0.02243 C -0.03646 -0.02705 -0.04219 -0.03191 -0.04809 -0.03469 C -0.05452 -0.04324 -0.05782 -0.0481 -0.06632 -0.05203 C -0.07553 -0.06429 -0.06372 -0.04995 -0.07674 -0.06059 C -0.08941 -0.071 -0.0724 -0.06105 -0.08438 -0.06914 C -0.09063 -0.07331 -0.08629 -0.06799 -0.09219 -0.07446 C -0.09809 -0.08094 -0.10747 -0.09088 -0.11424 -0.09528 C -0.11997 -0.09898 -0.1257 -0.10129 -0.13125 -0.10569 C -0.13768 -0.11077 -0.14358 -0.11748 -0.1507 -0.12118 C -0.1599 -0.12604 -0.16875 -0.13205 -0.17796 -0.13667 C -0.18004 -0.13783 -0.1823 -0.13899 -0.18438 -0.14014 C -0.18698 -0.1413 -0.19219 -0.14361 -0.19219 -0.14361 C -0.1974 -0.14801 -0.2033 -0.15171 -0.20921 -0.15402 C -0.21407 -0.1605 -0.21841 -0.16073 -0.22466 -0.16443 C -0.22796 -0.16628 -0.23056 -0.16975 -0.23386 -0.17137 C -0.24723 -0.17784 -0.2665 -0.17738 -0.27934 -0.1783 C -0.27396 -0.19819 -0.22605 -0.19357 -0.22344 -0.1938 C -0.21042 -0.19334 -0.1974 -0.19357 -0.18438 -0.19218 C -0.17171 -0.19079 -0.15834 -0.18501 -0.14549 -0.18339 C -0.13803 -0.18015 -0.13351 -0.179 -0.12726 -0.17298 C -0.12431 -0.16998 -0.11823 -0.16443 -0.11823 -0.16443 C -0.11007 -0.14801 -0.1033 -0.11702 -0.08837 -0.11077 C -0.08542 -0.10823 -0.08195 -0.10684 -0.07934 -0.10384 C -0.07171 -0.09528 -0.08212 -0.10129 -0.07275 -0.0969 C -0.06823 -0.08788 -0.06355 -0.0777 -0.05591 -0.07261 C -0.05382 -0.07123 -0.05139 -0.07076 -0.04931 -0.06914 C -0.03872 -0.06128 -0.05035 -0.06568 -0.03768 -0.06244 C -0.0283 -0.05619 -0.03403 -0.06036 -0.02084 -0.04856 C -0.01511 -0.04347 -0.01181 -0.03584 -0.00521 -0.03284 C 0.00086 -0.02682 0.00816 -0.02312 0.01562 -0.02081 C 0.02882 -0.01179 0.03993 0.00139 0.05312 0.01041 C 0.05972 0.02174 0.05937 0.02729 0.07013 0.03284 C 0.07604 0.04071 0.08263 0.04741 0.08958 0.05366 C 0.0927 0.0599 0.09479 0.06013 0.1 0.06221 C 0.10434 0.06175 0.10885 0.06221 0.11302 0.0606 C 0.11475 0.0599 0.11684 0.05528 0.11684 0.05528 " pathEditMode="relative" ptsTypes="ffffffffffffffffffffffffffffffffffffff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2.77778E-6 -2.59259E-6 C 0.00052 0.03449 -0.00504 0.07801 0.0092 0.11019 C 0.01284 0.12847 0.01962 0.1382 0.03368 0.14097 C 0.05295 0.16875 0.07934 0.15139 0.09288 0.13033 C 0.09791 0.12246 0.09271 0.13241 0.09757 0.12246 C 0.096 0.11042 0.09496 0.11227 0.08715 0.10857 C 0.07587 0.10903 0.06475 0.10949 0.05347 0.11019 C 0.05 0.11042 0.04618 0.10972 0.04288 0.11158 C 0.04184 0.11227 0.04427 0.11412 0.04531 0.11482 C 0.04774 0.11667 0.05087 0.11667 0.05347 0.11783 C 0.06093 0.12107 0.06979 0.12709 0.07778 0.12709 " pathEditMode="relative" ptsTypes="ffffffffffA">
                                      <p:cBhvr>
                                        <p:cTn id="2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552 -0.03333 C -0.07101 -0.02592 -0.08645 -0.02106 -0.10296 -0.01782 C -0.11112 -0.01412 -0.10747 -0.01551 -0.11337 -0.01319 C -0.11598 -0.00926 -0.11928 -0.00324 -0.12275 -0.00069 C -0.14271 0.01505 -0.16546 0.02246 -0.18785 0.03033 C -0.19167 0.02986 -0.19671 0.03241 -0.19948 0.02871 C -0.20556 0.0206 -0.19671 0.01459 -0.19358 0.0132 C -0.1849 0.00926 -0.17431 0.00926 -0.16563 0.00857 C -0.16198 0.00718 -0.1573 0.00648 -0.154 0.00394 C -0.15157 0.00209 -0.14931 -0.00023 -0.14705 -0.00231 C -0.14584 -0.00324 -0.14358 -0.00532 -0.14358 -0.00509 C -0.14115 -0.01018 -0.13299 -0.02291 -0.12848 -0.02546 C -0.12032 -0.03032 -0.1106 -0.02708 -0.10174 -0.02708 " pathEditMode="relative" rAng="0" ptsTypes="ffffffffffffA">
                                      <p:cBhvr>
                                        <p:cTn id="2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33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6.38889E-6 6.66667E-6 C 0.01146 0.0088 0.02622 0.01783 0.03959 0.02084 C 0.04775 0.02269 0.05574 0.02431 0.06372 0.02755 C 0.06615 0.04098 0.07258 0.0514 0.07587 0.06436 C 0.0764 0.07501 0.07622 0.08589 0.07761 0.09653 C 0.0783 0.10232 0.0816 0.10718 0.08282 0.11274 C 0.0849 0.12269 0.08664 0.13218 0.08785 0.1426 C 0.08681 0.21089 0.09532 0.24931 0.07587 0.30116 C 0.07205 0.31112 0.07084 0.32038 0.06372 0.32663 C 0.04966 0.35533 0.01511 0.35186 -0.00694 0.35417 C -0.02742 0.3588 -0.04826 0.35927 -0.06892 0.36089 C -0.12135 0.37084 -0.17482 0.36366 -0.2276 0.3588 C -0.24826 0.35417 -0.26892 0.34792 -0.28958 0.34491 C -0.30034 0.33774 -0.31215 0.33519 -0.32239 0.32663 C -0.32291 0.32431 -0.32308 0.32177 -0.32413 0.31968 C -0.32551 0.3169 -0.32899 0.31598 -0.32933 0.31274 C -0.33038 0.3014 -0.32951 0.28936 -0.3276 0.27825 C -0.32708 0.2757 -0.31892 0.2713 -0.31718 0.2713 C -0.30746 0.27061 -0.29774 0.2713 -0.28801 0.2713 " pathEditMode="relative" ptsTypes="ffffffffffffffffffA">
                                      <p:cBhvr>
                                        <p:cTn id="25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8.88889E-6 1.48148E-6 C 0.00225 0.00463 0.00451 0.00926 0.00677 0.01389 C 0.00937 0.01921 0.01354 0.01805 0.01718 0.02083 C 0.02083 0.02361 0.02395 0.02708 0.02743 0.03009 C 0.03541 0.03726 0.03784 0.04907 0.04652 0.05301 C 0.04999 0.05764 0.05277 0.06319 0.05677 0.06666 C 0.0585 0.06828 0.06041 0.06944 0.06197 0.07129 C 0.06562 0.07569 0.07239 0.08518 0.07239 0.08518 C 0.07395 0.09143 0.07517 0.10046 0.07916 0.10578 C 0.09201 0.12291 0.08142 0.10324 0.08958 0.11967 C 0.08871 0.15231 0.09392 0.18078 0.0809 0.20694 C 0.07968 0.21389 0.07847 0.22384 0.07586 0.23009 C 0.07065 0.24259 0.06892 0.24004 0.06718 0.25069 C 0.06649 0.25532 0.06631 0.25995 0.06545 0.26458 C 0.06458 0.26921 0.06197 0.27824 0.06197 0.27824 C 0.05937 0.33264 0.05677 0.38657 0.05677 0.44143 " pathEditMode="relative" ptsTypes="fffffffffffffffA">
                                      <p:cBhvr>
                                        <p:cTn id="27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1.01758E-7 C -0.01788 0.00764 0.00226 0.00717 -0.02986 0.00394 C -0.03472 0.00162 -0.03733 -0.00208 -0.04167 -0.00601 C -0.04219 -0.00809 -0.04254 -0.01017 -0.04323 -0.01202 C -0.0441 -0.0141 -0.04549 -0.01572 -0.04618 -0.01803 C -0.04705 -0.02127 -0.04879 -0.037 -0.04913 -0.03977 C -0.04861 -0.04902 -0.04896 -0.05851 -0.04774 -0.06753 C -0.04653 -0.07608 -0.02379 -0.08071 -0.01927 -0.08163 C 0.00035 -0.09019 -0.01059 -0.08788 0.01354 -0.08556 C 0.01875 -0.08371 0.02344 -0.08348 0.02691 -0.07747 C 0.02951 -0.07284 0.03437 -0.06359 0.03437 -0.06359 C 0.03732 -0.05203 0.03958 -0.04162 0.04184 -0.02983 C 0.0441 -0.01757 0.04844 -0.00624 0.05087 0.00602 C 0.05017 0.01272 0.05139 0.02105 0.04774 0.02591 C 0.04444 0.0303 0.03715 0.03169 0.03298 0.03377 C 0.01267 0.03261 -0.00226 0.03863 -0.01632 0.01989 C -0.03438 -0.00416 -0.0099 0.02706 -0.02986 0.00602 C -0.03264 0.00301 -0.03733 -0.00393 -0.03733 -0.00393 C -0.04202 -0.01688 -0.04861 -0.02821 -0.05226 -0.04185 C -0.05174 -0.05041 -0.05156 -0.05897 -0.0507 -0.06753 C -0.05052 -0.0703 -0.04948 -0.07284 -0.04913 -0.07562 C -0.04618 -0.09875 -0.04931 -0.10962 -0.03281 -0.1154 C -0.02795 -0.11956 -0.02344 -0.12095 -0.01788 -0.12326 C -0.00695 -0.13274 0.00364 -0.12858 0.01649 -0.12719 C 0.03229 -0.12072 0.04184 -0.09551 0.04635 -0.07562 C 0.04791 -0.06891 0.0493 -0.06244 0.05087 -0.05573 C 0.05139 -0.05365 0.05226 -0.04972 0.05226 -0.04972 C 0.05121 -0.03353 0.05364 -0.02659 0.0434 -0.01988 C 0.02951 -0.01086 0.05052 -0.02798 0.03298 -0.01387 C 0.02986 -0.01133 0.02396 -0.00601 0.02396 -0.00601 C 0.02291 -0.00393 0.02239 -0.00161 0.02101 -1.01758E-7 C 0.01823 0.00324 0.01198 0.00787 0.01198 0.00787 C 0.00746 0.00717 0.00295 0.00741 -0.00139 0.00602 C -0.00816 0.00371 -0.00399 0.0007 -0.00886 -0.00393 C -0.01163 -0.0067 -0.01493 -0.00786 -0.01788 -0.00994 C -0.0224 -0.01919 -0.02535 -0.02775 -0.02084 -0.03977 C -0.01997 -0.04209 -0.01684 -0.04116 -0.01493 -0.04185 C 0.00139 -0.03954 -0.00261 -0.04093 0.00746 -0.03191 C 0.00694 -0.02728 0.00607 -0.01803 0.00607 -0.01803 " pathEditMode="relative" ptsTypes="ffffffffffffffffffffffffffffffffffffffA">
                                      <p:cBhvr>
                                        <p:cTn id="29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4" name="Picture 2" descr="E:\ИЗОВЕР ЯЙЦО\Презентация Астана 2015\Рендеры презентация Астана\плаза ночь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0" y="571500"/>
            <a:ext cx="9786938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E:\ИЗОВЕР ЯЙЦО\Презентация Астана 2015\Рендеры презентация Астана\плазаноч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2563" y="593725"/>
            <a:ext cx="9683751" cy="544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" name="Picture 2" descr="E:\ИЗОВЕР ЯЙЦО\Презентация Астана 2015\Рендеры презентация Астана\главный рендер презентация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13" y="-795338"/>
            <a:ext cx="9347201" cy="801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-357188" y="357188"/>
            <a:ext cx="9501188" cy="357187"/>
          </a:xfrm>
          <a:prstGeom prst="rect">
            <a:avLst/>
          </a:prstGeom>
          <a:solidFill>
            <a:srgbClr val="F4A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Picture 3" descr="E:\ИЗОВЕР ЯЙЦО\Презентация Астана 2015\Слайд 1\название-белое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-1000125"/>
            <a:ext cx="53578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E:\ИЗОВЕР ЯЙЦО\Презентация Астана 2015\Слайд 1\astan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88" y="-71438"/>
            <a:ext cx="42862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E:\ИЗОВЕР ЯЙЦО\Презентация Астана 2015\Слайд 1\THANK-YOU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8" y="5834063"/>
            <a:ext cx="3238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E:\ИЗОВЕР ЯЙЦО\Презентация Астана 2015\слайд 2\зонирование райо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1313" y="-214313"/>
            <a:ext cx="9771063" cy="693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E:\ИЗОВЕР ЯЙЦО\Презентация Астана 2015\слайд 2\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-1285875"/>
            <a:ext cx="9144000" cy="889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ИЗОВЕР ЯЙЦО\Презентация Астана 2015\слайд 2\3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-1785938"/>
            <a:ext cx="9709150" cy="944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E:\ИЗОВЕР ЯЙЦО\Презентация Астана 2015\слайд 2\333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357438" y="-4519613"/>
            <a:ext cx="9858376" cy="959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E:\ИЗОВЕР ЯЙЦО\Презентация Астана 2015\слайд 2\33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-2317750"/>
            <a:ext cx="9799637" cy="953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E:\ИЗОВЕР ЯЙЦО\Презентация Астана 2015\слайд 2\33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" y="-5857875"/>
            <a:ext cx="9799638" cy="953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E:\ИЗОВЕР ЯЙЦО\Презентация Астана 2015\слайд 2\333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42938" y="-7091363"/>
            <a:ext cx="9858376" cy="959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E:\ИЗОВЕР ЯЙЦО\Презентация Астана 2015\слайд 2\333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-7143750"/>
            <a:ext cx="9858375" cy="959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E:\ИЗОВЕР ЯЙЦО\Презентация Астана 2015\слайд 2\333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-2428875"/>
            <a:ext cx="9858375" cy="959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E:\ИЗОВЕР ЯЙЦО\Презентация Астана 2015\слайд 2\333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-2376488"/>
            <a:ext cx="9858375" cy="959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E:\ИЗОВЕР ЯЙЦО\Презентация Астана 2015\слайд 2\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" y="-1143000"/>
            <a:ext cx="8643937" cy="840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E:\ИЗОВЕР ЯЙЦО\Презентация Астана 2015\слайд 2\22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25" y="-285750"/>
            <a:ext cx="7572375" cy="736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11" presetClass="entr" presetSubtype="0" repeatCount="indefinite" fill="hold" nodeType="after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ИЗОВЕР ЯЙЦО\Презентация Астана 2015\слайд 2\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-285750"/>
            <a:ext cx="7489825" cy="72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ИЗОВЕР ЯЙЦО\Презентация Астана 2015\слайд 2\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357188"/>
            <a:ext cx="57864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E:\ИЗОВЕР ЯЙЦО\Презентация Астана 2015\слайд 2\44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0038" y="371475"/>
            <a:ext cx="5716587" cy="5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ИЗОВЕР ЯЙЦО\Презентация Астана 2015\слайд 2\44444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813" y="-3571875"/>
            <a:ext cx="462597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E:\ИЗОВЕР ЯЙЦО\Презентация Астана 2015\слайд 2\444444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785938" y="928688"/>
            <a:ext cx="5214938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E:\ИЗОВЕР ЯЙЦО\Презентация Астана 2015\слайд 2\444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0138" y="-357188"/>
            <a:ext cx="6829425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E:\ИЗОВЕР ЯЙЦО\Презентация Астана 2015\слайд 2\4444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75" y="142875"/>
            <a:ext cx="650081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2.59259E-6 L -0.0033 1.24907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625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-4.07407E-6 L 1.11111 0.00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00" y="3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ИЗОВЕР ЯЙЦО\Презентация Астана 2015\Слайд 3\иг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ИЗОВЕР ЯЙЦО\Презентация Астана 2015\Слайд 3\оерпав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42938" y="-71438"/>
            <a:ext cx="10253663" cy="722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ИЗОВЕР ЯЙЦО\Презентация Астана 2015\Слайд 3\слова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357313" y="-714375"/>
            <a:ext cx="11644313" cy="820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E:\ИЗОВЕР ЯЙЦО\Презентация Астана 2015\Слайд 3\lif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376363" y="-714375"/>
            <a:ext cx="11663363" cy="821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ИЗОВЕР ЯЙЦО\Презентация Астана 2015\Слайд 3\луна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06525" y="-735013"/>
            <a:ext cx="11764963" cy="823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E:\ИЗОВЕР ЯЙЦО\Презентация Астана 2015\Слайд 3\victory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357313" y="-714375"/>
            <a:ext cx="11644313" cy="820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E:\ИЗОВЕР ЯЙЦО\Презентация Астана 2015\Слайд 3\cosmo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398588" y="-785813"/>
            <a:ext cx="11757026" cy="828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E:\ИЗОВЕР ЯЙЦО\Презентация Астана 2015\Слайд 3\весна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409700" y="-714375"/>
            <a:ext cx="11696700" cy="823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E:\ИЗОВЕР ЯЙЦО\Презентация Астана 2015\Слайд 3\being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1357313" y="-708025"/>
            <a:ext cx="11612563" cy="81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xit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ИЗОВЕР ЯЙЦО\Презентация Астана 2015\Слайд 3\пустой-генпла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00188" y="0"/>
            <a:ext cx="9734551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E:\ИЗОВЕР ЯЙЦО\Презентация Астана 2015\Слайд 3\eg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331788"/>
            <a:ext cx="17145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E:\ИЗОВЕР ЯЙЦО\Презентация Астана 2015\Слайд 3\loo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30003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E:\ИЗОВЕР ЯЙЦО\Презентация Астана 2015\Слайд 3\silve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14475" y="0"/>
            <a:ext cx="9729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E:\ИЗОВЕР ЯЙЦО\Презентация Астана 2015\Слайд 3\su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88" y="2917825"/>
            <a:ext cx="1582737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E:\ИЗОВЕР ЯЙЦО\Презентация Астана 2015\Слайд 3\gold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00188" y="-20638"/>
            <a:ext cx="9759951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E:\ИЗОВЕР ЯЙЦО\Презентация Астана 2015\Слайд 3\cloud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13" y="4402138"/>
            <a:ext cx="1741487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E:\ИЗОВЕР ЯЙЦО\Презентация Астана 2015\Рендеры презентация Астана\двор птич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571500" y="-39688"/>
            <a:ext cx="97155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ИЗОВЕР ЯЙЦО\Презентация Астана 2015\слайд 4\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9213"/>
            <a:ext cx="8786812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E:\ИЗОВЕР ЯЙЦО\Презентация Астана 2015\слайд 4\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40813" cy="641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E:\ИЗОВЕР ЯЙЦО\Презентация Астана 2015\слайд 4\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57188" y="-500063"/>
            <a:ext cx="9858376" cy="699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E:\ИЗОВЕР ЯЙЦО\Презентация Астана 2015\слайд 4\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147" y="70031"/>
            <a:ext cx="8656571" cy="6145051"/>
          </a:xfrm>
          <a:prstGeom prst="rect">
            <a:avLst/>
          </a:prstGeom>
          <a:noFill/>
        </p:spPr>
      </p:pic>
      <p:pic>
        <p:nvPicPr>
          <p:cNvPr id="8" name="Picture 4" descr="E:\ИЗОВЕР ЯЙЦО\Презентация Астана 2015\слайд 4\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70031"/>
            <a:ext cx="8656571" cy="6145051"/>
          </a:xfrm>
          <a:prstGeom prst="rect">
            <a:avLst/>
          </a:prstGeom>
          <a:noFill/>
        </p:spPr>
      </p:pic>
      <p:pic>
        <p:nvPicPr>
          <p:cNvPr id="9" name="Picture 5" descr="E:\ИЗОВЕР ЯЙЦО\Презентация Астана 2015\слайд 4\5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70031"/>
            <a:ext cx="8656571" cy="6145051"/>
          </a:xfrm>
          <a:prstGeom prst="rect">
            <a:avLst/>
          </a:prstGeom>
          <a:noFill/>
        </p:spPr>
      </p:pic>
      <p:pic>
        <p:nvPicPr>
          <p:cNvPr id="1030" name="Picture 6" descr="E:\ИЗОВЕР ЯЙЦО\Презентация Астана 2015\слайд 4\6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70031"/>
            <a:ext cx="8656571" cy="6145051"/>
          </a:xfrm>
          <a:prstGeom prst="rect">
            <a:avLst/>
          </a:prstGeom>
          <a:noFill/>
        </p:spPr>
      </p:pic>
      <p:pic>
        <p:nvPicPr>
          <p:cNvPr id="10" name="Picture 7" descr="E:\ИЗОВЕР ЯЙЦО\Презентация Астана 2015\слайд 4\7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70031"/>
            <a:ext cx="8656571" cy="6145051"/>
          </a:xfrm>
          <a:prstGeom prst="rect">
            <a:avLst/>
          </a:prstGeom>
          <a:noFill/>
        </p:spPr>
      </p:pic>
      <p:pic>
        <p:nvPicPr>
          <p:cNvPr id="1032" name="Picture 8" descr="E:\ИЗОВЕР ЯЙЦО\Презентация Астана 2015\слайд 4\8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70031"/>
            <a:ext cx="8656571" cy="6145051"/>
          </a:xfrm>
          <a:prstGeom prst="rect">
            <a:avLst/>
          </a:prstGeom>
          <a:noFill/>
        </p:spPr>
      </p:pic>
      <p:pic>
        <p:nvPicPr>
          <p:cNvPr id="3083" name="Picture 11" descr="E:\ИЗОВЕР ЯЙЦО\Презентация Астана 2015\слайд 4\12 парк торг и щкола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58" y="142894"/>
            <a:ext cx="8501062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E:\ИЗОВЕР ЯЙЦО\Презентация Астана 2015\слайд 4\9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42842" y="-295254"/>
            <a:ext cx="9572626" cy="679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E:\ИЗОВЕР ЯЙЦО\Презентация Астана 2015\слайд 4\10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70" y="-61892"/>
            <a:ext cx="9144000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E:\ИЗОВЕР ЯЙЦО\Презентация Астана 2015\фотик3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7950" y="2500306"/>
            <a:ext cx="12160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:\ИЗОВЕР ЯЙЦО\Презентация Астана 2015\Рендеры презентация Астана\аллея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57188" y="714356"/>
            <a:ext cx="9501188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E:\ИЗОВЕР ЯЙЦО\Презентация Астана 2015\Рендеры презентация Астана\аллея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357188" y="714356"/>
            <a:ext cx="9501188" cy="53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45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49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5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5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ЗОВЕР ЯЙЦО\Презентация Астана 2015\слайд 5\формообразование 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963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E:\ИЗОВЕР ЯЙЦО\Презентация Астана 2015\слайд 5\формообразование 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963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:\ИЗОВЕР ЯЙЦО\Презентация Астана 2015\слайд 5\формообразование 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0963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E:\ИЗОВЕР ЯЙЦО\Презентация Астана 2015\слайд 5\формообразование 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0963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E:\ИЗОВЕР ЯЙЦО\Презентация Астана 2015\Рендеры презентация Астана\до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75"/>
            <a:ext cx="9144000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E:\ИЗОВЕР ЯЙЦО\Презентация Астана 2015\слайд 5\outline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9688"/>
            <a:ext cx="9144000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E:\ИЗОВЕР ЯЙЦО\Презентация Астана 2015\Рендеры презентация Астана\террас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857250"/>
            <a:ext cx="933608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:\ИЗОВЕР ЯЙЦО\Презентация Астана 2015\thy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14313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ИЗОВЕР ЯЙЦО\Презентация Астана 2015\thyp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0"/>
            <a:ext cx="9158288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E:\ИЗОВЕР ЯЙЦО\Презентация Астана 2015\слайды планы\этаж 1\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141288"/>
            <a:ext cx="838835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:\ИЗОВЕР ЯЙЦО\Презентация Астана 2015\слайды планы\этаж 1\2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141288"/>
            <a:ext cx="838835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E:\ИЗОВЕР ЯЙЦО\Презентация Астана 2015\слайды планы\этаж 1\3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8" y="141288"/>
            <a:ext cx="838835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E:\ИЗОВЕР ЯЙЦО\Презентация Астана 2015\слайды планы\этаж 1\4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141288"/>
            <a:ext cx="838835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ИЗОВЕР ЯЙЦО\Презентация Астана 2015\1-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ИЗОВЕР ЯЙЦО\Презентация Астана 2015\1-2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ИЗОВЕР ЯЙЦО\Презентация Астана 2015\1-3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ИЗОВЕР ЯЙЦО\Презентация Астана 2015\1-4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ИЗОВЕР ЯЙЦО\Презентация Астана 2015\1-5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ИЗОВЕР ЯЙЦО\Презентация Астана 2015\1-6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E:\ИЗОВЕР ЯЙЦО\Презентация Астана 2015\слайды планы\8й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71438"/>
            <a:ext cx="9091612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E:\ИЗОВЕР ЯЙЦО\Презентация Астана 2015\слайд 9\сбор воды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98425" y="0"/>
            <a:ext cx="9242425" cy="65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E:\ИЗОВЕР ЯЙЦО\Презентация Астана 2015\слайд 9\отопление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" y="0"/>
            <a:ext cx="9137650" cy="64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E:\ИЗОВЕР ЯЙЦО\Презентация Астана 2015\слайд 9\мусороудаление 1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5750" y="0"/>
            <a:ext cx="8858250" cy="628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 descr="E:\ИЗОВЕР ЯЙЦО\Презентация Астана 2015\слайд 9\мусороудаление 2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85750" y="0"/>
            <a:ext cx="92583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E:\ИЗОВЕР ЯЙЦО\Презентация Астана 2015\слайд 2\4444444.g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-1285875" y="4714875"/>
            <a:ext cx="30845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 descr="E:\ИЗОВЕР ЯЙЦО\Презентация Астана 2015\слайд 10\энерго2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4925" y="0"/>
            <a:ext cx="9109075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ИЗОВЕР ЯЙЦО\Презентация Астана 2015\слайд 10\энерго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60325"/>
            <a:ext cx="9144000" cy="644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00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0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3000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750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72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4500"/>
                            </p:stCondLst>
                            <p:childTnLst>
                              <p:par>
                                <p:cTn id="76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8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2222E-6 C 0.10712 -0.00231 0.07657 0.00301 0.12761 -0.00694 C 0.18056 -0.00625 0.23334 -0.00602 0.28629 -0.00463 C 0.29393 -0.0044 0.30868 0.00232 0.30868 0.00232 C 0.34618 0.00093 0.37327 0.01273 0.39827 -0.0206 C 0.4 -0.02754 0.40174 -0.03449 0.40348 -0.04143 C 0.40556 -0.04953 0.4191 -0.05578 0.42414 -0.06435 C 0.42674 -0.06875 0.42882 -0.07361 0.43108 -0.07824 C 0.43316 -0.08217 0.43455 -0.0919 0.43455 -0.0919 C 0.43403 -0.09491 0.43507 -0.10046 0.43282 -0.10116 C 0.4158 -0.10648 0.41094 -0.09977 0.40348 -0.08518 C 0.39931 -0.06828 0.39983 -0.04861 0.3948 -0.03217 C 0.39236 -0.0243 0.39046 -0.025 0.38629 -0.01852 C 0.38143 -0.01088 0.37969 -0.00787 0.3724 -0.00463 C 0.34723 0.01852 0.31424 0.00093 0.28455 -2.22222E-6 C 0.20452 -0.0118 0.29098 0.00023 0.07917 -0.00463 C 0.05973 -0.00509 0.04028 -0.01574 0.02066 -0.0162 C -0.00868 -0.0169 -0.03784 -0.0162 -0.06718 -0.0162 " pathEditMode="relative" ptsTypes="fffffffffffffffffA">
                                      <p:cBhvr>
                                        <p:cTn id="81" dur="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3000"/>
                            </p:stCondLst>
                            <p:childTnLst>
                              <p:par>
                                <p:cTn id="83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500"/>
                            </p:stCondLst>
                            <p:childTnLst>
                              <p:par>
                                <p:cTn id="87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0" name="Picture 2" descr="E:\ИЗОВЕР ЯЙЦО\Презентация Астана 2015\слайд 7\инсоляция лето 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9158288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ИЗОВЕР ЯЙЦО\Презентация Астана 2015\слайд 7\инсоляция лето 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8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E:\ИЗОВЕР ЯЙЦО\Презентация Астана 2015\слайд 7\инсоляция зима 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127000"/>
            <a:ext cx="9180513" cy="651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ИЗОВЕР ЯЙЦО\Презентация Астана 2015\слайд 7\инсоляция зима 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146050"/>
            <a:ext cx="9153525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E:\ИЗОВЕР ЯЙЦО\Презентация Астана 2015\слайд 7\аэрация-базис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163" y="0"/>
            <a:ext cx="9256712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E:\ИЗОВЕР ЯЙЦО\Презентация Астана 2015\слайд 7\роза-ветров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8" y="952500"/>
            <a:ext cx="1901825" cy="569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E:\ИЗОВЕР ЯЙЦО\Презентация Астана 2015\слайд 7\ветра 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85750" y="-103188"/>
            <a:ext cx="9001125" cy="63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E:\ИЗОВЕР ЯЙЦО\Презентация Астана 2015\слайд 7\ветра-4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9525"/>
            <a:ext cx="9144000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E:\ИЗОВЕР ЯЙЦО\Презентация Астана 2015\слайд 7\ветра 3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857250" y="-296863"/>
            <a:ext cx="9929813" cy="704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E:\ИЗОВЕР ЯЙЦО\Презентация Астана 2015\слайд 7\ветра 2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357188" y="-149225"/>
            <a:ext cx="9771063" cy="693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4024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Ainash Shagmanova</cp:lastModifiedBy>
  <cp:revision>365</cp:revision>
  <dcterms:created xsi:type="dcterms:W3CDTF">2015-04-06T17:31:41Z</dcterms:created>
  <dcterms:modified xsi:type="dcterms:W3CDTF">2015-10-13T09:38:29Z</dcterms:modified>
</cp:coreProperties>
</file>