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2" r:id="rId2"/>
    <p:sldMasterId id="2147483675" r:id="rId3"/>
    <p:sldMasterId id="2147483689" r:id="rId4"/>
  </p:sldMasterIdLst>
  <p:notesMasterIdLst>
    <p:notesMasterId r:id="rId58"/>
  </p:notesMasterIdLst>
  <p:handoutMasterIdLst>
    <p:handoutMasterId r:id="rId59"/>
  </p:handoutMasterIdLst>
  <p:sldIdLst>
    <p:sldId id="256" r:id="rId5"/>
    <p:sldId id="257" r:id="rId6"/>
    <p:sldId id="336" r:id="rId7"/>
    <p:sldId id="340" r:id="rId8"/>
    <p:sldId id="322" r:id="rId9"/>
    <p:sldId id="260" r:id="rId10"/>
    <p:sldId id="261" r:id="rId11"/>
    <p:sldId id="262" r:id="rId12"/>
    <p:sldId id="323" r:id="rId13"/>
    <p:sldId id="341" r:id="rId14"/>
    <p:sldId id="332" r:id="rId15"/>
    <p:sldId id="264" r:id="rId16"/>
    <p:sldId id="346" r:id="rId17"/>
    <p:sldId id="345" r:id="rId18"/>
    <p:sldId id="265" r:id="rId19"/>
    <p:sldId id="266" r:id="rId20"/>
    <p:sldId id="326" r:id="rId21"/>
    <p:sldId id="267" r:id="rId22"/>
    <p:sldId id="268" r:id="rId23"/>
    <p:sldId id="269" r:id="rId24"/>
    <p:sldId id="317" r:id="rId25"/>
    <p:sldId id="327" r:id="rId26"/>
    <p:sldId id="270" r:id="rId27"/>
    <p:sldId id="316" r:id="rId28"/>
    <p:sldId id="282" r:id="rId29"/>
    <p:sldId id="302" r:id="rId30"/>
    <p:sldId id="328" r:id="rId31"/>
    <p:sldId id="280" r:id="rId32"/>
    <p:sldId id="272" r:id="rId33"/>
    <p:sldId id="318" r:id="rId34"/>
    <p:sldId id="339" r:id="rId35"/>
    <p:sldId id="274" r:id="rId36"/>
    <p:sldId id="329" r:id="rId37"/>
    <p:sldId id="283" r:id="rId38"/>
    <p:sldId id="337" r:id="rId39"/>
    <p:sldId id="286" r:id="rId40"/>
    <p:sldId id="319" r:id="rId41"/>
    <p:sldId id="287" r:id="rId42"/>
    <p:sldId id="330" r:id="rId43"/>
    <p:sldId id="288" r:id="rId44"/>
    <p:sldId id="289" r:id="rId45"/>
    <p:sldId id="320" r:id="rId46"/>
    <p:sldId id="338" r:id="rId47"/>
    <p:sldId id="277" r:id="rId48"/>
    <p:sldId id="331" r:id="rId49"/>
    <p:sldId id="343" r:id="rId50"/>
    <p:sldId id="297" r:id="rId51"/>
    <p:sldId id="344" r:id="rId52"/>
    <p:sldId id="298" r:id="rId53"/>
    <p:sldId id="301" r:id="rId54"/>
    <p:sldId id="299" r:id="rId55"/>
    <p:sldId id="307" r:id="rId56"/>
    <p:sldId id="300" r:id="rId57"/>
  </p:sldIdLst>
  <p:sldSz cx="12161838" cy="6858000"/>
  <p:notesSz cx="7772400" cy="10058400"/>
  <p:embeddedFontLst>
    <p:embeddedFont>
      <p:font typeface="Calibri" panose="020F0502020204030204" pitchFamily="34" charset="0"/>
      <p:regular r:id="rId60"/>
      <p:bold r:id="rId61"/>
      <p:italic r:id="rId62"/>
      <p:boldItalic r:id="rId63"/>
    </p:embeddedFont>
    <p:embeddedFont>
      <p:font typeface="Century Gothic" panose="020B0502020202020204" pitchFamily="34" charset="0"/>
      <p:regular r:id="rId64"/>
      <p:bold r:id="rId65"/>
      <p:italic r:id="rId66"/>
      <p:boldItalic r:id="rId6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9" roundtripDataSignature="AMtx7mi6dKNfoZ3dIstND1A6VD6ak6r6H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BF29F6-95AE-44AF-86A1-E6BC6ABD919E}" v="229" dt="2021-04-27T05:44:14.900"/>
    <p1510:client id="{71EFE28C-49BF-40DA-9900-652D1D78AC9E}" v="911" dt="2021-04-26T13:46:53.260"/>
  </p1510:revLst>
</p1510:revInfo>
</file>

<file path=ppt/tableStyles.xml><?xml version="1.0" encoding="utf-8"?>
<a:tblStyleLst xmlns:a="http://schemas.openxmlformats.org/drawingml/2006/main" def="{8045EA7E-39B6-47D0-8775-F7305FF94F16}">
  <a:tblStyle styleId="{8045EA7E-39B6-47D0-8775-F7305FF94F16}" styleName="Table_0">
    <a:wholeTbl>
      <a:tcTxStyle b="off" i="off">
        <a:font>
          <a:latin typeface="Calibri"/>
          <a:ea typeface="Calibri"/>
          <a:cs typeface="Calibri"/>
        </a:font>
        <a:srgbClr val="000000"/>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40" autoAdjust="0"/>
    <p:restoredTop sz="95226" autoAdjust="0"/>
  </p:normalViewPr>
  <p:slideViewPr>
    <p:cSldViewPr snapToGrid="0">
      <p:cViewPr varScale="1">
        <p:scale>
          <a:sx n="116" d="100"/>
          <a:sy n="116" d="100"/>
        </p:scale>
        <p:origin x="432" y="184"/>
      </p:cViewPr>
      <p:guideLst/>
    </p:cSldViewPr>
  </p:slideViewPr>
  <p:outlineViewPr>
    <p:cViewPr>
      <p:scale>
        <a:sx n="33" d="100"/>
        <a:sy n="33" d="100"/>
      </p:scale>
      <p:origin x="0" y="-171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openxmlformats.org/officeDocument/2006/relationships/font" Target="fonts/font7.fntdata"/><Relationship Id="rId74"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font" Target="fonts/font2.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5.fntdata"/><Relationship Id="rId69" Type="http://customschemas.google.com/relationships/presentationmetadata" Target="meta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67" Type="http://schemas.openxmlformats.org/officeDocument/2006/relationships/font" Target="fonts/font8.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3.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F9AA1D-0222-A844-B69E-A82089A4299C}" type="doc">
      <dgm:prSet loTypeId="urn:microsoft.com/office/officeart/2005/8/layout/chevron1" loCatId="process" qsTypeId="urn:microsoft.com/office/officeart/2005/8/quickstyle/simple1" qsCatId="simple" csTypeId="urn:microsoft.com/office/officeart/2005/8/colors/accent0_2" csCatId="mainScheme" phldr="1"/>
      <dgm:spPr/>
      <dgm:t>
        <a:bodyPr/>
        <a:lstStyle/>
        <a:p>
          <a:endParaRPr lang="ru-RU"/>
        </a:p>
      </dgm:t>
    </dgm:pt>
    <dgm:pt modelId="{A0C05F3E-08D7-A448-998D-72F4A0496ECD}">
      <dgm:prSet/>
      <dgm:spPr/>
      <dgm:t>
        <a:bodyPr/>
        <a:lstStyle/>
        <a:p>
          <a:r>
            <a:rPr lang="en-US" b="1" i="0"/>
            <a:t>Data collection, identification of BPs</a:t>
          </a:r>
          <a:endParaRPr lang="ru-KZ"/>
        </a:p>
      </dgm:t>
    </dgm:pt>
    <dgm:pt modelId="{768CC834-1973-C442-A13D-AEFF28D0A8B9}" type="parTrans" cxnId="{EDC4DF40-BAA6-7842-B237-DD7EFA09617B}">
      <dgm:prSet/>
      <dgm:spPr/>
      <dgm:t>
        <a:bodyPr/>
        <a:lstStyle/>
        <a:p>
          <a:endParaRPr lang="ru-RU"/>
        </a:p>
      </dgm:t>
    </dgm:pt>
    <dgm:pt modelId="{470B74D7-2CD5-C94F-8688-FB5435FC8DDC}" type="sibTrans" cxnId="{EDC4DF40-BAA6-7842-B237-DD7EFA09617B}">
      <dgm:prSet/>
      <dgm:spPr/>
      <dgm:t>
        <a:bodyPr/>
        <a:lstStyle/>
        <a:p>
          <a:endParaRPr lang="ru-RU"/>
        </a:p>
      </dgm:t>
    </dgm:pt>
    <dgm:pt modelId="{B9BE912A-3E7D-FE48-BFB9-D9AB58EE8818}">
      <dgm:prSet/>
      <dgm:spPr/>
      <dgm:t>
        <a:bodyPr/>
        <a:lstStyle/>
        <a:p>
          <a:pPr>
            <a:buNone/>
          </a:pPr>
          <a:r>
            <a:rPr lang="en-US" b="1" i="0" u="none" strike="noStrike" cap="none" dirty="0">
              <a:latin typeface="Times New Roman"/>
              <a:ea typeface="Times New Roman"/>
              <a:cs typeface="Times New Roman"/>
              <a:sym typeface="Times New Roman"/>
            </a:rPr>
            <a:t>Selection of critical BP for optimization</a:t>
          </a:r>
          <a:endParaRPr lang="ru-RU" dirty="0"/>
        </a:p>
      </dgm:t>
    </dgm:pt>
    <dgm:pt modelId="{93ADC91C-2356-B24B-8C27-8808A7ED4644}" type="parTrans" cxnId="{927F3F55-C5F6-814B-8313-DE3EB9D948A9}">
      <dgm:prSet/>
      <dgm:spPr/>
      <dgm:t>
        <a:bodyPr/>
        <a:lstStyle/>
        <a:p>
          <a:endParaRPr lang="ru-RU"/>
        </a:p>
      </dgm:t>
    </dgm:pt>
    <dgm:pt modelId="{A96A22FD-E097-374D-BF72-350EE4DA8790}" type="sibTrans" cxnId="{927F3F55-C5F6-814B-8313-DE3EB9D948A9}">
      <dgm:prSet/>
      <dgm:spPr/>
      <dgm:t>
        <a:bodyPr/>
        <a:lstStyle/>
        <a:p>
          <a:endParaRPr lang="ru-RU"/>
        </a:p>
      </dgm:t>
    </dgm:pt>
    <dgm:pt modelId="{ADEC556E-EC53-2042-8DBD-F79BE7F1361A}">
      <dgm:prSet/>
      <dgm:spPr/>
      <dgm:t>
        <a:bodyPr/>
        <a:lstStyle/>
        <a:p>
          <a:pPr>
            <a:buNone/>
          </a:pPr>
          <a:r>
            <a:rPr lang="en-US" b="1" i="0" u="none" strike="noStrike" cap="none">
              <a:latin typeface="Times New Roman"/>
              <a:ea typeface="Times New Roman"/>
              <a:cs typeface="Times New Roman"/>
              <a:sym typeface="Times New Roman"/>
            </a:rPr>
            <a:t>TO-BE models: KPIs</a:t>
          </a:r>
          <a:endParaRPr lang="ru-RU" dirty="0"/>
        </a:p>
      </dgm:t>
    </dgm:pt>
    <dgm:pt modelId="{45E118ED-077E-E344-836A-0EDFB1E39D7C}" type="parTrans" cxnId="{E1654CB5-7A55-3248-96FC-FFF2C3977966}">
      <dgm:prSet/>
      <dgm:spPr/>
      <dgm:t>
        <a:bodyPr/>
        <a:lstStyle/>
        <a:p>
          <a:endParaRPr lang="ru-RU"/>
        </a:p>
      </dgm:t>
    </dgm:pt>
    <dgm:pt modelId="{BE97C99F-ABBA-9E43-87F0-4A4F89212778}" type="sibTrans" cxnId="{E1654CB5-7A55-3248-96FC-FFF2C3977966}">
      <dgm:prSet/>
      <dgm:spPr/>
      <dgm:t>
        <a:bodyPr/>
        <a:lstStyle/>
        <a:p>
          <a:endParaRPr lang="ru-RU"/>
        </a:p>
      </dgm:t>
    </dgm:pt>
    <dgm:pt modelId="{B6463910-17E9-9E46-888E-EE7492B23CB5}">
      <dgm:prSet/>
      <dgm:spPr/>
      <dgm:t>
        <a:bodyPr/>
        <a:lstStyle/>
        <a:p>
          <a:pPr>
            <a:buNone/>
          </a:pPr>
          <a:r>
            <a:rPr lang="en-US" b="1" i="0" u="none" strike="noStrike" cap="none">
              <a:latin typeface="Times New Roman"/>
              <a:ea typeface="Times New Roman"/>
              <a:cs typeface="Times New Roman"/>
              <a:sym typeface="Times New Roman"/>
            </a:rPr>
            <a:t>Improvement plan: BPI, BPRD, BPR</a:t>
          </a:r>
          <a:endParaRPr lang="ru-KZ" b="1" i="0" u="none" strike="noStrike" cap="none" dirty="0">
            <a:latin typeface="Times New Roman"/>
            <a:ea typeface="Times New Roman"/>
            <a:cs typeface="Times New Roman"/>
            <a:sym typeface="Times New Roman"/>
          </a:endParaRPr>
        </a:p>
      </dgm:t>
    </dgm:pt>
    <dgm:pt modelId="{88620003-B926-E14B-B609-6B89BF8AB31A}" type="parTrans" cxnId="{40095EE9-73D3-8744-9F71-21E2734BB9F6}">
      <dgm:prSet/>
      <dgm:spPr/>
      <dgm:t>
        <a:bodyPr/>
        <a:lstStyle/>
        <a:p>
          <a:endParaRPr lang="ru-RU"/>
        </a:p>
      </dgm:t>
    </dgm:pt>
    <dgm:pt modelId="{BCCA1512-D644-B542-8C4F-0E0E9499BBD7}" type="sibTrans" cxnId="{40095EE9-73D3-8744-9F71-21E2734BB9F6}">
      <dgm:prSet/>
      <dgm:spPr/>
      <dgm:t>
        <a:bodyPr/>
        <a:lstStyle/>
        <a:p>
          <a:endParaRPr lang="ru-RU"/>
        </a:p>
      </dgm:t>
    </dgm:pt>
    <dgm:pt modelId="{397EE18E-E4C7-444C-8DFE-8970B89EC736}">
      <dgm:prSet/>
      <dgm:spPr/>
      <dgm:t>
        <a:bodyPr/>
        <a:lstStyle/>
        <a:p>
          <a:pPr>
            <a:buNone/>
          </a:pPr>
          <a:r>
            <a:rPr lang="en-US" b="1" i="0" u="none" strike="noStrike" cap="none" dirty="0">
              <a:latin typeface="Times New Roman"/>
              <a:ea typeface="Times New Roman"/>
              <a:cs typeface="Times New Roman"/>
              <a:sym typeface="Times New Roman"/>
            </a:rPr>
            <a:t>AS-IS Models, Bizagi, BPMN 2.0</a:t>
          </a:r>
          <a:endParaRPr lang="ru-RU" dirty="0"/>
        </a:p>
      </dgm:t>
    </dgm:pt>
    <dgm:pt modelId="{2CE6222E-CDA7-FD44-997D-08BB5D8B7581}" type="parTrans" cxnId="{E1F98F90-D593-9846-B2AC-2C0D425B46C5}">
      <dgm:prSet/>
      <dgm:spPr/>
      <dgm:t>
        <a:bodyPr/>
        <a:lstStyle/>
        <a:p>
          <a:endParaRPr lang="ru-RU"/>
        </a:p>
      </dgm:t>
    </dgm:pt>
    <dgm:pt modelId="{A86DB15E-DE94-FF45-9190-B3D5F4347989}" type="sibTrans" cxnId="{E1F98F90-D593-9846-B2AC-2C0D425B46C5}">
      <dgm:prSet/>
      <dgm:spPr/>
      <dgm:t>
        <a:bodyPr/>
        <a:lstStyle/>
        <a:p>
          <a:endParaRPr lang="ru-RU"/>
        </a:p>
      </dgm:t>
    </dgm:pt>
    <dgm:pt modelId="{9E67D396-0DD3-5647-8EAD-2AB5D0385B9C}" type="pres">
      <dgm:prSet presAssocID="{82F9AA1D-0222-A844-B69E-A82089A4299C}" presName="Name0" presStyleCnt="0">
        <dgm:presLayoutVars>
          <dgm:dir/>
          <dgm:animLvl val="lvl"/>
          <dgm:resizeHandles val="exact"/>
        </dgm:presLayoutVars>
      </dgm:prSet>
      <dgm:spPr/>
    </dgm:pt>
    <dgm:pt modelId="{E362C0A3-D2D7-4F45-9B3D-50C01484B426}" type="pres">
      <dgm:prSet presAssocID="{A0C05F3E-08D7-A448-998D-72F4A0496ECD}" presName="parTxOnly" presStyleLbl="node1" presStyleIdx="0" presStyleCnt="5">
        <dgm:presLayoutVars>
          <dgm:chMax val="0"/>
          <dgm:chPref val="0"/>
          <dgm:bulletEnabled val="1"/>
        </dgm:presLayoutVars>
      </dgm:prSet>
      <dgm:spPr/>
    </dgm:pt>
    <dgm:pt modelId="{B593BCF4-5102-3041-9676-6F0FFD6410DA}" type="pres">
      <dgm:prSet presAssocID="{470B74D7-2CD5-C94F-8688-FB5435FC8DDC}" presName="parTxOnlySpace" presStyleCnt="0"/>
      <dgm:spPr/>
    </dgm:pt>
    <dgm:pt modelId="{BED0E5BE-D903-3947-88C0-5E105C86BE21}" type="pres">
      <dgm:prSet presAssocID="{B9BE912A-3E7D-FE48-BFB9-D9AB58EE8818}" presName="parTxOnly" presStyleLbl="node1" presStyleIdx="1" presStyleCnt="5">
        <dgm:presLayoutVars>
          <dgm:chMax val="0"/>
          <dgm:chPref val="0"/>
          <dgm:bulletEnabled val="1"/>
        </dgm:presLayoutVars>
      </dgm:prSet>
      <dgm:spPr/>
    </dgm:pt>
    <dgm:pt modelId="{8B0B235A-D68F-7B4C-81DE-8F22D84E8B87}" type="pres">
      <dgm:prSet presAssocID="{A96A22FD-E097-374D-BF72-350EE4DA8790}" presName="parTxOnlySpace" presStyleCnt="0"/>
      <dgm:spPr/>
    </dgm:pt>
    <dgm:pt modelId="{0BF62B8B-B964-2C46-8982-937A4474465A}" type="pres">
      <dgm:prSet presAssocID="{397EE18E-E4C7-444C-8DFE-8970B89EC736}" presName="parTxOnly" presStyleLbl="node1" presStyleIdx="2" presStyleCnt="5">
        <dgm:presLayoutVars>
          <dgm:chMax val="0"/>
          <dgm:chPref val="0"/>
          <dgm:bulletEnabled val="1"/>
        </dgm:presLayoutVars>
      </dgm:prSet>
      <dgm:spPr/>
    </dgm:pt>
    <dgm:pt modelId="{6A28B498-1D9B-1541-A388-2623388A293A}" type="pres">
      <dgm:prSet presAssocID="{A86DB15E-DE94-FF45-9190-B3D5F4347989}" presName="parTxOnlySpace" presStyleCnt="0"/>
      <dgm:spPr/>
    </dgm:pt>
    <dgm:pt modelId="{C08533AD-ECFA-9D40-9720-92819B0FFDEC}" type="pres">
      <dgm:prSet presAssocID="{B6463910-17E9-9E46-888E-EE7492B23CB5}" presName="parTxOnly" presStyleLbl="node1" presStyleIdx="3" presStyleCnt="5">
        <dgm:presLayoutVars>
          <dgm:chMax val="0"/>
          <dgm:chPref val="0"/>
          <dgm:bulletEnabled val="1"/>
        </dgm:presLayoutVars>
      </dgm:prSet>
      <dgm:spPr/>
    </dgm:pt>
    <dgm:pt modelId="{CA7852F8-2BB1-6048-9B52-2F07A3D5F175}" type="pres">
      <dgm:prSet presAssocID="{BCCA1512-D644-B542-8C4F-0E0E9499BBD7}" presName="parTxOnlySpace" presStyleCnt="0"/>
      <dgm:spPr/>
    </dgm:pt>
    <dgm:pt modelId="{53CDB4E8-AED2-6343-BAFB-BA1379123282}" type="pres">
      <dgm:prSet presAssocID="{ADEC556E-EC53-2042-8DBD-F79BE7F1361A}" presName="parTxOnly" presStyleLbl="node1" presStyleIdx="4" presStyleCnt="5">
        <dgm:presLayoutVars>
          <dgm:chMax val="0"/>
          <dgm:chPref val="0"/>
          <dgm:bulletEnabled val="1"/>
        </dgm:presLayoutVars>
      </dgm:prSet>
      <dgm:spPr/>
    </dgm:pt>
  </dgm:ptLst>
  <dgm:cxnLst>
    <dgm:cxn modelId="{96E9D72F-2CE2-944E-86A3-E3841BF91727}" type="presOf" srcId="{B6463910-17E9-9E46-888E-EE7492B23CB5}" destId="{C08533AD-ECFA-9D40-9720-92819B0FFDEC}" srcOrd="0" destOrd="0" presId="urn:microsoft.com/office/officeart/2005/8/layout/chevron1"/>
    <dgm:cxn modelId="{F4A2C33B-6A4C-C44A-8CC9-32E13ECE48CD}" type="presOf" srcId="{B9BE912A-3E7D-FE48-BFB9-D9AB58EE8818}" destId="{BED0E5BE-D903-3947-88C0-5E105C86BE21}" srcOrd="0" destOrd="0" presId="urn:microsoft.com/office/officeart/2005/8/layout/chevron1"/>
    <dgm:cxn modelId="{EDC4DF40-BAA6-7842-B237-DD7EFA09617B}" srcId="{82F9AA1D-0222-A844-B69E-A82089A4299C}" destId="{A0C05F3E-08D7-A448-998D-72F4A0496ECD}" srcOrd="0" destOrd="0" parTransId="{768CC834-1973-C442-A13D-AEFF28D0A8B9}" sibTransId="{470B74D7-2CD5-C94F-8688-FB5435FC8DDC}"/>
    <dgm:cxn modelId="{927F3F55-C5F6-814B-8313-DE3EB9D948A9}" srcId="{82F9AA1D-0222-A844-B69E-A82089A4299C}" destId="{B9BE912A-3E7D-FE48-BFB9-D9AB58EE8818}" srcOrd="1" destOrd="0" parTransId="{93ADC91C-2356-B24B-8C27-8808A7ED4644}" sibTransId="{A96A22FD-E097-374D-BF72-350EE4DA8790}"/>
    <dgm:cxn modelId="{7C63AB5B-8F12-6049-A39A-E49314781ED5}" type="presOf" srcId="{A0C05F3E-08D7-A448-998D-72F4A0496ECD}" destId="{E362C0A3-D2D7-4F45-9B3D-50C01484B426}" srcOrd="0" destOrd="0" presId="urn:microsoft.com/office/officeart/2005/8/layout/chevron1"/>
    <dgm:cxn modelId="{4C37856B-949C-1E42-B35D-C9436F7038D6}" type="presOf" srcId="{82F9AA1D-0222-A844-B69E-A82089A4299C}" destId="{9E67D396-0DD3-5647-8EAD-2AB5D0385B9C}" srcOrd="0" destOrd="0" presId="urn:microsoft.com/office/officeart/2005/8/layout/chevron1"/>
    <dgm:cxn modelId="{E1F98F90-D593-9846-B2AC-2C0D425B46C5}" srcId="{82F9AA1D-0222-A844-B69E-A82089A4299C}" destId="{397EE18E-E4C7-444C-8DFE-8970B89EC736}" srcOrd="2" destOrd="0" parTransId="{2CE6222E-CDA7-FD44-997D-08BB5D8B7581}" sibTransId="{A86DB15E-DE94-FF45-9190-B3D5F4347989}"/>
    <dgm:cxn modelId="{E1654CB5-7A55-3248-96FC-FFF2C3977966}" srcId="{82F9AA1D-0222-A844-B69E-A82089A4299C}" destId="{ADEC556E-EC53-2042-8DBD-F79BE7F1361A}" srcOrd="4" destOrd="0" parTransId="{45E118ED-077E-E344-836A-0EDFB1E39D7C}" sibTransId="{BE97C99F-ABBA-9E43-87F0-4A4F89212778}"/>
    <dgm:cxn modelId="{86EA2EC5-C5DB-7449-BF68-257D468096B1}" type="presOf" srcId="{ADEC556E-EC53-2042-8DBD-F79BE7F1361A}" destId="{53CDB4E8-AED2-6343-BAFB-BA1379123282}" srcOrd="0" destOrd="0" presId="urn:microsoft.com/office/officeart/2005/8/layout/chevron1"/>
    <dgm:cxn modelId="{6AEAD9E6-AE85-A14B-886D-7BA733278D9A}" type="presOf" srcId="{397EE18E-E4C7-444C-8DFE-8970B89EC736}" destId="{0BF62B8B-B964-2C46-8982-937A4474465A}" srcOrd="0" destOrd="0" presId="urn:microsoft.com/office/officeart/2005/8/layout/chevron1"/>
    <dgm:cxn modelId="{40095EE9-73D3-8744-9F71-21E2734BB9F6}" srcId="{82F9AA1D-0222-A844-B69E-A82089A4299C}" destId="{B6463910-17E9-9E46-888E-EE7492B23CB5}" srcOrd="3" destOrd="0" parTransId="{88620003-B926-E14B-B609-6B89BF8AB31A}" sibTransId="{BCCA1512-D644-B542-8C4F-0E0E9499BBD7}"/>
    <dgm:cxn modelId="{A0D9149A-6A96-C746-915A-F158B0DD1BA0}" type="presParOf" srcId="{9E67D396-0DD3-5647-8EAD-2AB5D0385B9C}" destId="{E362C0A3-D2D7-4F45-9B3D-50C01484B426}" srcOrd="0" destOrd="0" presId="urn:microsoft.com/office/officeart/2005/8/layout/chevron1"/>
    <dgm:cxn modelId="{3F7E3F35-BA9C-824B-98D1-F6A116F62428}" type="presParOf" srcId="{9E67D396-0DD3-5647-8EAD-2AB5D0385B9C}" destId="{B593BCF4-5102-3041-9676-6F0FFD6410DA}" srcOrd="1" destOrd="0" presId="urn:microsoft.com/office/officeart/2005/8/layout/chevron1"/>
    <dgm:cxn modelId="{047C431C-A67A-274E-9685-CF1F81B28CE7}" type="presParOf" srcId="{9E67D396-0DD3-5647-8EAD-2AB5D0385B9C}" destId="{BED0E5BE-D903-3947-88C0-5E105C86BE21}" srcOrd="2" destOrd="0" presId="urn:microsoft.com/office/officeart/2005/8/layout/chevron1"/>
    <dgm:cxn modelId="{7107F99B-547B-2E48-B295-3216C51750A6}" type="presParOf" srcId="{9E67D396-0DD3-5647-8EAD-2AB5D0385B9C}" destId="{8B0B235A-D68F-7B4C-81DE-8F22D84E8B87}" srcOrd="3" destOrd="0" presId="urn:microsoft.com/office/officeart/2005/8/layout/chevron1"/>
    <dgm:cxn modelId="{2E281E7C-E3C0-3445-9758-6E38929D6128}" type="presParOf" srcId="{9E67D396-0DD3-5647-8EAD-2AB5D0385B9C}" destId="{0BF62B8B-B964-2C46-8982-937A4474465A}" srcOrd="4" destOrd="0" presId="urn:microsoft.com/office/officeart/2005/8/layout/chevron1"/>
    <dgm:cxn modelId="{497B7938-B0DE-D34B-A35C-6A020621D24E}" type="presParOf" srcId="{9E67D396-0DD3-5647-8EAD-2AB5D0385B9C}" destId="{6A28B498-1D9B-1541-A388-2623388A293A}" srcOrd="5" destOrd="0" presId="urn:microsoft.com/office/officeart/2005/8/layout/chevron1"/>
    <dgm:cxn modelId="{697E220E-2480-BE46-8AA2-98CC341F1BF4}" type="presParOf" srcId="{9E67D396-0DD3-5647-8EAD-2AB5D0385B9C}" destId="{C08533AD-ECFA-9D40-9720-92819B0FFDEC}" srcOrd="6" destOrd="0" presId="urn:microsoft.com/office/officeart/2005/8/layout/chevron1"/>
    <dgm:cxn modelId="{F885ECA1-30C7-D049-AB89-A7F3C46BE35D}" type="presParOf" srcId="{9E67D396-0DD3-5647-8EAD-2AB5D0385B9C}" destId="{CA7852F8-2BB1-6048-9B52-2F07A3D5F175}" srcOrd="7" destOrd="0" presId="urn:microsoft.com/office/officeart/2005/8/layout/chevron1"/>
    <dgm:cxn modelId="{EA401E22-234B-B24F-8026-A6FFC17E4C40}" type="presParOf" srcId="{9E67D396-0DD3-5647-8EAD-2AB5D0385B9C}" destId="{53CDB4E8-AED2-6343-BAFB-BA1379123282}"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2F9E-F329-411C-AEDB-68871B99018E}" type="doc">
      <dgm:prSet loTypeId="urn:microsoft.com/office/officeart/2005/8/layout/hChevron3" loCatId="process" qsTypeId="urn:microsoft.com/office/officeart/2005/8/quickstyle/simple1" qsCatId="simple" csTypeId="urn:microsoft.com/office/officeart/2005/8/colors/accent1_5" csCatId="accent1" phldr="1"/>
      <dgm:spPr/>
    </dgm:pt>
    <dgm:pt modelId="{F3ED9AA2-095D-4EEE-B9CD-3233F06330E2}">
      <dgm:prSet phldrT="[Текст]" custT="1"/>
      <dgm:spPr/>
      <dgm:t>
        <a:bodyPr/>
        <a:lstStyle/>
        <a:p>
          <a:r>
            <a:rPr lang="en-US" sz="2000" dirty="0">
              <a:latin typeface="Times New Roman" panose="02020603050405020304" pitchFamily="18" charset="0"/>
              <a:cs typeface="Times New Roman" panose="02020603050405020304" pitchFamily="18" charset="0"/>
            </a:rPr>
            <a:t>Initiation</a:t>
          </a:r>
          <a:endParaRPr lang="ru-KZ" sz="2000" dirty="0">
            <a:latin typeface="Times New Roman" panose="02020603050405020304" pitchFamily="18" charset="0"/>
            <a:cs typeface="Times New Roman" panose="02020603050405020304" pitchFamily="18" charset="0"/>
          </a:endParaRPr>
        </a:p>
      </dgm:t>
    </dgm:pt>
    <dgm:pt modelId="{C53B3FEA-EDF8-4C85-BB2D-ECA1AD14613E}" type="parTrans" cxnId="{A693C5C0-DB86-4313-BC55-72C4814A159E}">
      <dgm:prSet/>
      <dgm:spPr/>
      <dgm:t>
        <a:bodyPr/>
        <a:lstStyle/>
        <a:p>
          <a:endParaRPr lang="ru-KZ"/>
        </a:p>
      </dgm:t>
    </dgm:pt>
    <dgm:pt modelId="{73D35496-06B9-4A71-866F-77D4DE9A7FF1}" type="sibTrans" cxnId="{A693C5C0-DB86-4313-BC55-72C4814A159E}">
      <dgm:prSet/>
      <dgm:spPr/>
      <dgm:t>
        <a:bodyPr/>
        <a:lstStyle/>
        <a:p>
          <a:endParaRPr lang="ru-KZ"/>
        </a:p>
      </dgm:t>
    </dgm:pt>
    <dgm:pt modelId="{5BBF7B8A-7C6E-4954-B146-3776E2926696}">
      <dgm:prSet phldrT="[Текст]" custT="1"/>
      <dgm:spPr/>
      <dgm:t>
        <a:bodyPr/>
        <a:lstStyle/>
        <a:p>
          <a:r>
            <a:rPr lang="en-US" sz="2000" dirty="0">
              <a:latin typeface="Times New Roman" panose="02020603050405020304" pitchFamily="18" charset="0"/>
              <a:cs typeface="Times New Roman" panose="02020603050405020304" pitchFamily="18" charset="0"/>
            </a:rPr>
            <a:t>Execution</a:t>
          </a:r>
          <a:endParaRPr lang="ru-KZ" sz="2000" dirty="0">
            <a:latin typeface="Times New Roman" panose="02020603050405020304" pitchFamily="18" charset="0"/>
            <a:cs typeface="Times New Roman" panose="02020603050405020304" pitchFamily="18" charset="0"/>
          </a:endParaRPr>
        </a:p>
      </dgm:t>
    </dgm:pt>
    <dgm:pt modelId="{CE252E94-0DD5-4B31-B764-FA227F6F2ED4}" type="parTrans" cxnId="{3BAF3ED8-CE8A-4AC9-A918-D0E52E44A166}">
      <dgm:prSet/>
      <dgm:spPr/>
      <dgm:t>
        <a:bodyPr/>
        <a:lstStyle/>
        <a:p>
          <a:endParaRPr lang="ru-KZ"/>
        </a:p>
      </dgm:t>
    </dgm:pt>
    <dgm:pt modelId="{121F3687-998F-448E-ACF7-957E53EB06B7}" type="sibTrans" cxnId="{3BAF3ED8-CE8A-4AC9-A918-D0E52E44A166}">
      <dgm:prSet/>
      <dgm:spPr/>
      <dgm:t>
        <a:bodyPr/>
        <a:lstStyle/>
        <a:p>
          <a:endParaRPr lang="ru-KZ"/>
        </a:p>
      </dgm:t>
    </dgm:pt>
    <dgm:pt modelId="{9D9EAC27-8544-49BE-AAEB-07183609DE88}">
      <dgm:prSet phldrT="[Текст]" custT="1"/>
      <dgm:spPr/>
      <dgm:t>
        <a:bodyPr/>
        <a:lstStyle/>
        <a:p>
          <a:r>
            <a:rPr lang="en-US" sz="1800" dirty="0">
              <a:latin typeface="Times New Roman" panose="02020603050405020304" pitchFamily="18" charset="0"/>
              <a:cs typeface="Times New Roman" panose="02020603050405020304" pitchFamily="18" charset="0"/>
            </a:rPr>
            <a:t>Monitoring &amp; Control</a:t>
          </a:r>
          <a:endParaRPr lang="ru-KZ" sz="1800" dirty="0">
            <a:latin typeface="Times New Roman" panose="02020603050405020304" pitchFamily="18" charset="0"/>
            <a:cs typeface="Times New Roman" panose="02020603050405020304" pitchFamily="18" charset="0"/>
          </a:endParaRPr>
        </a:p>
      </dgm:t>
    </dgm:pt>
    <dgm:pt modelId="{088CB1BA-27AD-465A-9EDE-19B4765B7C42}" type="parTrans" cxnId="{19606DFD-212C-46A2-9FED-3A4AB6BF6A68}">
      <dgm:prSet/>
      <dgm:spPr/>
      <dgm:t>
        <a:bodyPr/>
        <a:lstStyle/>
        <a:p>
          <a:endParaRPr lang="ru-KZ"/>
        </a:p>
      </dgm:t>
    </dgm:pt>
    <dgm:pt modelId="{E55FBFB4-B697-45D3-B342-EB04E906D194}" type="sibTrans" cxnId="{19606DFD-212C-46A2-9FED-3A4AB6BF6A68}">
      <dgm:prSet/>
      <dgm:spPr/>
      <dgm:t>
        <a:bodyPr/>
        <a:lstStyle/>
        <a:p>
          <a:endParaRPr lang="ru-KZ"/>
        </a:p>
      </dgm:t>
    </dgm:pt>
    <dgm:pt modelId="{6D3634B1-451B-4580-A02B-F7D992E350E3}">
      <dgm:prSet phldrT="[Текст]" custT="1"/>
      <dgm:spPr/>
      <dgm:t>
        <a:bodyPr/>
        <a:lstStyle/>
        <a:p>
          <a:r>
            <a:rPr lang="en-US" sz="2000" dirty="0">
              <a:latin typeface="Times New Roman" panose="02020603050405020304" pitchFamily="18" charset="0"/>
              <a:cs typeface="Times New Roman" panose="02020603050405020304" pitchFamily="18" charset="0"/>
            </a:rPr>
            <a:t>Planning</a:t>
          </a:r>
          <a:endParaRPr lang="ru-KZ" sz="2000" dirty="0">
            <a:latin typeface="Times New Roman" panose="02020603050405020304" pitchFamily="18" charset="0"/>
            <a:cs typeface="Times New Roman" panose="02020603050405020304" pitchFamily="18" charset="0"/>
          </a:endParaRPr>
        </a:p>
      </dgm:t>
    </dgm:pt>
    <dgm:pt modelId="{F0FDA8A1-1E5C-4C2F-BFE9-E548221AEA4C}" type="parTrans" cxnId="{9CFE3946-9B68-4668-A884-1E2E159B5FBC}">
      <dgm:prSet/>
      <dgm:spPr/>
      <dgm:t>
        <a:bodyPr/>
        <a:lstStyle/>
        <a:p>
          <a:endParaRPr lang="ru-KZ"/>
        </a:p>
      </dgm:t>
    </dgm:pt>
    <dgm:pt modelId="{B61FCC77-69AF-4CD7-BBC9-51975F2191EF}" type="sibTrans" cxnId="{9CFE3946-9B68-4668-A884-1E2E159B5FBC}">
      <dgm:prSet/>
      <dgm:spPr/>
      <dgm:t>
        <a:bodyPr/>
        <a:lstStyle/>
        <a:p>
          <a:endParaRPr lang="ru-KZ"/>
        </a:p>
      </dgm:t>
    </dgm:pt>
    <dgm:pt modelId="{2F5CB295-AAA8-4E16-9E1B-59F5C9DF0410}">
      <dgm:prSet phldrT="[Текст]" custT="1"/>
      <dgm:spPr/>
      <dgm:t>
        <a:bodyPr/>
        <a:lstStyle/>
        <a:p>
          <a:r>
            <a:rPr lang="en-US" sz="2000" dirty="0">
              <a:latin typeface="Times New Roman" panose="02020603050405020304" pitchFamily="18" charset="0"/>
              <a:cs typeface="Times New Roman" panose="02020603050405020304" pitchFamily="18" charset="0"/>
            </a:rPr>
            <a:t>Closure</a:t>
          </a:r>
          <a:endParaRPr lang="ru-KZ" sz="2000" dirty="0">
            <a:latin typeface="Times New Roman" panose="02020603050405020304" pitchFamily="18" charset="0"/>
            <a:cs typeface="Times New Roman" panose="02020603050405020304" pitchFamily="18" charset="0"/>
          </a:endParaRPr>
        </a:p>
      </dgm:t>
    </dgm:pt>
    <dgm:pt modelId="{F93A31E1-510A-4B13-BAD3-09572DF88934}" type="parTrans" cxnId="{92EC0AF8-1180-4673-B8EB-EC0C5C403D8B}">
      <dgm:prSet/>
      <dgm:spPr/>
      <dgm:t>
        <a:bodyPr/>
        <a:lstStyle/>
        <a:p>
          <a:endParaRPr lang="ru-KZ"/>
        </a:p>
      </dgm:t>
    </dgm:pt>
    <dgm:pt modelId="{905505C7-E97A-4C86-A374-C8BF50DF7244}" type="sibTrans" cxnId="{92EC0AF8-1180-4673-B8EB-EC0C5C403D8B}">
      <dgm:prSet/>
      <dgm:spPr/>
      <dgm:t>
        <a:bodyPr/>
        <a:lstStyle/>
        <a:p>
          <a:endParaRPr lang="ru-KZ"/>
        </a:p>
      </dgm:t>
    </dgm:pt>
    <dgm:pt modelId="{53E1D6DE-FD2C-44BA-AC9A-107393B1BB75}" type="pres">
      <dgm:prSet presAssocID="{B3E32F9E-F329-411C-AEDB-68871B99018E}" presName="Name0" presStyleCnt="0">
        <dgm:presLayoutVars>
          <dgm:dir/>
          <dgm:resizeHandles val="exact"/>
        </dgm:presLayoutVars>
      </dgm:prSet>
      <dgm:spPr/>
    </dgm:pt>
    <dgm:pt modelId="{95E7E059-1948-4047-AD1C-B2C17394B5DE}" type="pres">
      <dgm:prSet presAssocID="{F3ED9AA2-095D-4EEE-B9CD-3233F06330E2}" presName="parTxOnly" presStyleLbl="node1" presStyleIdx="0" presStyleCnt="5" custScaleX="133003">
        <dgm:presLayoutVars>
          <dgm:bulletEnabled val="1"/>
        </dgm:presLayoutVars>
      </dgm:prSet>
      <dgm:spPr/>
    </dgm:pt>
    <dgm:pt modelId="{D627EF24-725F-4CFD-B1B8-3273848BE5DD}" type="pres">
      <dgm:prSet presAssocID="{73D35496-06B9-4A71-866F-77D4DE9A7FF1}" presName="parSpace" presStyleCnt="0"/>
      <dgm:spPr/>
    </dgm:pt>
    <dgm:pt modelId="{75DB6236-A612-4C0A-8980-A2DDA9DFD189}" type="pres">
      <dgm:prSet presAssocID="{6D3634B1-451B-4580-A02B-F7D992E350E3}" presName="parTxOnly" presStyleLbl="node1" presStyleIdx="1" presStyleCnt="5" custScaleX="151111">
        <dgm:presLayoutVars>
          <dgm:bulletEnabled val="1"/>
        </dgm:presLayoutVars>
      </dgm:prSet>
      <dgm:spPr/>
    </dgm:pt>
    <dgm:pt modelId="{9AAFBADD-5EE4-4D41-84EC-235AA536C400}" type="pres">
      <dgm:prSet presAssocID="{B61FCC77-69AF-4CD7-BBC9-51975F2191EF}" presName="parSpace" presStyleCnt="0"/>
      <dgm:spPr/>
    </dgm:pt>
    <dgm:pt modelId="{EA35B951-5F04-425E-A6D6-65D0E1BA59DC}" type="pres">
      <dgm:prSet presAssocID="{5BBF7B8A-7C6E-4954-B146-3776E2926696}" presName="parTxOnly" presStyleLbl="node1" presStyleIdx="2" presStyleCnt="5" custScaleX="137510">
        <dgm:presLayoutVars>
          <dgm:bulletEnabled val="1"/>
        </dgm:presLayoutVars>
      </dgm:prSet>
      <dgm:spPr/>
    </dgm:pt>
    <dgm:pt modelId="{0BB68235-B993-46F1-AA15-D16035555992}" type="pres">
      <dgm:prSet presAssocID="{121F3687-998F-448E-ACF7-957E53EB06B7}" presName="parSpace" presStyleCnt="0"/>
      <dgm:spPr/>
    </dgm:pt>
    <dgm:pt modelId="{07B665A0-FCD9-4B8A-AB61-6E95C983D710}" type="pres">
      <dgm:prSet presAssocID="{9D9EAC27-8544-49BE-AAEB-07183609DE88}" presName="parTxOnly" presStyleLbl="node1" presStyleIdx="3" presStyleCnt="5" custScaleX="173032">
        <dgm:presLayoutVars>
          <dgm:bulletEnabled val="1"/>
        </dgm:presLayoutVars>
      </dgm:prSet>
      <dgm:spPr/>
    </dgm:pt>
    <dgm:pt modelId="{6014ADEF-CAC5-496B-90DC-D128EB463EF9}" type="pres">
      <dgm:prSet presAssocID="{E55FBFB4-B697-45D3-B342-EB04E906D194}" presName="parSpace" presStyleCnt="0"/>
      <dgm:spPr/>
    </dgm:pt>
    <dgm:pt modelId="{D3063CB2-76B2-48A2-926B-C56210201628}" type="pres">
      <dgm:prSet presAssocID="{2F5CB295-AAA8-4E16-9E1B-59F5C9DF0410}" presName="parTxOnly" presStyleLbl="node1" presStyleIdx="4" presStyleCnt="5" custScaleX="141727">
        <dgm:presLayoutVars>
          <dgm:bulletEnabled val="1"/>
        </dgm:presLayoutVars>
      </dgm:prSet>
      <dgm:spPr/>
    </dgm:pt>
  </dgm:ptLst>
  <dgm:cxnLst>
    <dgm:cxn modelId="{30E6713C-8B18-45DE-AFBD-BD3FF49BEC72}" type="presOf" srcId="{9D9EAC27-8544-49BE-AAEB-07183609DE88}" destId="{07B665A0-FCD9-4B8A-AB61-6E95C983D710}" srcOrd="0" destOrd="0" presId="urn:microsoft.com/office/officeart/2005/8/layout/hChevron3"/>
    <dgm:cxn modelId="{A2E54342-2FE0-4FD2-BE24-DBEB0FC162E5}" type="presOf" srcId="{2F5CB295-AAA8-4E16-9E1B-59F5C9DF0410}" destId="{D3063CB2-76B2-48A2-926B-C56210201628}" srcOrd="0" destOrd="0" presId="urn:microsoft.com/office/officeart/2005/8/layout/hChevron3"/>
    <dgm:cxn modelId="{DACA7642-87DA-41F7-85FA-7B2C422A3FBC}" type="presOf" srcId="{5BBF7B8A-7C6E-4954-B146-3776E2926696}" destId="{EA35B951-5F04-425E-A6D6-65D0E1BA59DC}" srcOrd="0" destOrd="0" presId="urn:microsoft.com/office/officeart/2005/8/layout/hChevron3"/>
    <dgm:cxn modelId="{9CFE3946-9B68-4668-A884-1E2E159B5FBC}" srcId="{B3E32F9E-F329-411C-AEDB-68871B99018E}" destId="{6D3634B1-451B-4580-A02B-F7D992E350E3}" srcOrd="1" destOrd="0" parTransId="{F0FDA8A1-1E5C-4C2F-BFE9-E548221AEA4C}" sibTransId="{B61FCC77-69AF-4CD7-BBC9-51975F2191EF}"/>
    <dgm:cxn modelId="{0DB085AC-2300-40A5-9891-FC4ADE58DE5C}" type="presOf" srcId="{6D3634B1-451B-4580-A02B-F7D992E350E3}" destId="{75DB6236-A612-4C0A-8980-A2DDA9DFD189}" srcOrd="0" destOrd="0" presId="urn:microsoft.com/office/officeart/2005/8/layout/hChevron3"/>
    <dgm:cxn modelId="{C3EEF2BC-6524-48CF-9DC7-AE7C099156BB}" type="presOf" srcId="{B3E32F9E-F329-411C-AEDB-68871B99018E}" destId="{53E1D6DE-FD2C-44BA-AC9A-107393B1BB75}" srcOrd="0" destOrd="0" presId="urn:microsoft.com/office/officeart/2005/8/layout/hChevron3"/>
    <dgm:cxn modelId="{A693C5C0-DB86-4313-BC55-72C4814A159E}" srcId="{B3E32F9E-F329-411C-AEDB-68871B99018E}" destId="{F3ED9AA2-095D-4EEE-B9CD-3233F06330E2}" srcOrd="0" destOrd="0" parTransId="{C53B3FEA-EDF8-4C85-BB2D-ECA1AD14613E}" sibTransId="{73D35496-06B9-4A71-866F-77D4DE9A7FF1}"/>
    <dgm:cxn modelId="{F9954BC5-2064-4830-8E45-C532A4BCFEDD}" type="presOf" srcId="{F3ED9AA2-095D-4EEE-B9CD-3233F06330E2}" destId="{95E7E059-1948-4047-AD1C-B2C17394B5DE}" srcOrd="0" destOrd="0" presId="urn:microsoft.com/office/officeart/2005/8/layout/hChevron3"/>
    <dgm:cxn modelId="{3BAF3ED8-CE8A-4AC9-A918-D0E52E44A166}" srcId="{B3E32F9E-F329-411C-AEDB-68871B99018E}" destId="{5BBF7B8A-7C6E-4954-B146-3776E2926696}" srcOrd="2" destOrd="0" parTransId="{CE252E94-0DD5-4B31-B764-FA227F6F2ED4}" sibTransId="{121F3687-998F-448E-ACF7-957E53EB06B7}"/>
    <dgm:cxn modelId="{92EC0AF8-1180-4673-B8EB-EC0C5C403D8B}" srcId="{B3E32F9E-F329-411C-AEDB-68871B99018E}" destId="{2F5CB295-AAA8-4E16-9E1B-59F5C9DF0410}" srcOrd="4" destOrd="0" parTransId="{F93A31E1-510A-4B13-BAD3-09572DF88934}" sibTransId="{905505C7-E97A-4C86-A374-C8BF50DF7244}"/>
    <dgm:cxn modelId="{19606DFD-212C-46A2-9FED-3A4AB6BF6A68}" srcId="{B3E32F9E-F329-411C-AEDB-68871B99018E}" destId="{9D9EAC27-8544-49BE-AAEB-07183609DE88}" srcOrd="3" destOrd="0" parTransId="{088CB1BA-27AD-465A-9EDE-19B4765B7C42}" sibTransId="{E55FBFB4-B697-45D3-B342-EB04E906D194}"/>
    <dgm:cxn modelId="{A1CF8CFD-95AC-4523-B21C-BB03C18D0E14}" type="presParOf" srcId="{53E1D6DE-FD2C-44BA-AC9A-107393B1BB75}" destId="{95E7E059-1948-4047-AD1C-B2C17394B5DE}" srcOrd="0" destOrd="0" presId="urn:microsoft.com/office/officeart/2005/8/layout/hChevron3"/>
    <dgm:cxn modelId="{B4EB829A-2E5D-4C54-9D6B-7C3C3933AA01}" type="presParOf" srcId="{53E1D6DE-FD2C-44BA-AC9A-107393B1BB75}" destId="{D627EF24-725F-4CFD-B1B8-3273848BE5DD}" srcOrd="1" destOrd="0" presId="urn:microsoft.com/office/officeart/2005/8/layout/hChevron3"/>
    <dgm:cxn modelId="{6A954C75-84CA-457A-B882-0DEE3049597D}" type="presParOf" srcId="{53E1D6DE-FD2C-44BA-AC9A-107393B1BB75}" destId="{75DB6236-A612-4C0A-8980-A2DDA9DFD189}" srcOrd="2" destOrd="0" presId="urn:microsoft.com/office/officeart/2005/8/layout/hChevron3"/>
    <dgm:cxn modelId="{177DE5DF-F918-4185-B9AD-81B5BAAA395B}" type="presParOf" srcId="{53E1D6DE-FD2C-44BA-AC9A-107393B1BB75}" destId="{9AAFBADD-5EE4-4D41-84EC-235AA536C400}" srcOrd="3" destOrd="0" presId="urn:microsoft.com/office/officeart/2005/8/layout/hChevron3"/>
    <dgm:cxn modelId="{3F0E634D-C9CA-4BBA-8C0F-3396D6F49799}" type="presParOf" srcId="{53E1D6DE-FD2C-44BA-AC9A-107393B1BB75}" destId="{EA35B951-5F04-425E-A6D6-65D0E1BA59DC}" srcOrd="4" destOrd="0" presId="urn:microsoft.com/office/officeart/2005/8/layout/hChevron3"/>
    <dgm:cxn modelId="{7D76F8A0-3C3A-4829-B46C-5D4C7F643856}" type="presParOf" srcId="{53E1D6DE-FD2C-44BA-AC9A-107393B1BB75}" destId="{0BB68235-B993-46F1-AA15-D16035555992}" srcOrd="5" destOrd="0" presId="urn:microsoft.com/office/officeart/2005/8/layout/hChevron3"/>
    <dgm:cxn modelId="{5B7865D7-921C-4191-ADAB-DE8B4F52154B}" type="presParOf" srcId="{53E1D6DE-FD2C-44BA-AC9A-107393B1BB75}" destId="{07B665A0-FCD9-4B8A-AB61-6E95C983D710}" srcOrd="6" destOrd="0" presId="urn:microsoft.com/office/officeart/2005/8/layout/hChevron3"/>
    <dgm:cxn modelId="{DECCE71A-645A-47FA-B750-DC3DFAA7F708}" type="presParOf" srcId="{53E1D6DE-FD2C-44BA-AC9A-107393B1BB75}" destId="{6014ADEF-CAC5-496B-90DC-D128EB463EF9}" srcOrd="7" destOrd="0" presId="urn:microsoft.com/office/officeart/2005/8/layout/hChevron3"/>
    <dgm:cxn modelId="{C5FE3669-855A-462D-A347-6271F2F3F056}" type="presParOf" srcId="{53E1D6DE-FD2C-44BA-AC9A-107393B1BB75}" destId="{D3063CB2-76B2-48A2-926B-C56210201628}"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2C0A3-D2D7-4F45-9B3D-50C01484B426}">
      <dsp:nvSpPr>
        <dsp:cNvPr id="0" name=""/>
        <dsp:cNvSpPr/>
      </dsp:nvSpPr>
      <dsp:spPr>
        <a:xfrm>
          <a:off x="2717" y="2059499"/>
          <a:ext cx="2418375" cy="967350"/>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b="1" i="0" kern="1200"/>
            <a:t>Data collection, identification of BPs</a:t>
          </a:r>
          <a:endParaRPr lang="ru-KZ" sz="1700" kern="1200"/>
        </a:p>
      </dsp:txBody>
      <dsp:txXfrm>
        <a:off x="486392" y="2059499"/>
        <a:ext cx="1451025" cy="967350"/>
      </dsp:txXfrm>
    </dsp:sp>
    <dsp:sp modelId="{BED0E5BE-D903-3947-88C0-5E105C86BE21}">
      <dsp:nvSpPr>
        <dsp:cNvPr id="0" name=""/>
        <dsp:cNvSpPr/>
      </dsp:nvSpPr>
      <dsp:spPr>
        <a:xfrm>
          <a:off x="2179255" y="2059499"/>
          <a:ext cx="2418375" cy="967350"/>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b="1" i="0" u="none" strike="noStrike" kern="1200" cap="none" dirty="0">
              <a:latin typeface="Times New Roman"/>
              <a:ea typeface="Times New Roman"/>
              <a:cs typeface="Times New Roman"/>
              <a:sym typeface="Times New Roman"/>
            </a:rPr>
            <a:t>Selection of critical BP for optimization</a:t>
          </a:r>
          <a:endParaRPr lang="ru-RU" sz="1700" kern="1200" dirty="0"/>
        </a:p>
      </dsp:txBody>
      <dsp:txXfrm>
        <a:off x="2662930" y="2059499"/>
        <a:ext cx="1451025" cy="967350"/>
      </dsp:txXfrm>
    </dsp:sp>
    <dsp:sp modelId="{0BF62B8B-B964-2C46-8982-937A4474465A}">
      <dsp:nvSpPr>
        <dsp:cNvPr id="0" name=""/>
        <dsp:cNvSpPr/>
      </dsp:nvSpPr>
      <dsp:spPr>
        <a:xfrm>
          <a:off x="4355793" y="2059499"/>
          <a:ext cx="2418375" cy="967350"/>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b="1" i="0" u="none" strike="noStrike" kern="1200" cap="none" dirty="0">
              <a:latin typeface="Times New Roman"/>
              <a:ea typeface="Times New Roman"/>
              <a:cs typeface="Times New Roman"/>
              <a:sym typeface="Times New Roman"/>
            </a:rPr>
            <a:t>AS-IS Models, Bizagi, BPMN 2.0</a:t>
          </a:r>
          <a:endParaRPr lang="ru-RU" sz="1700" kern="1200" dirty="0"/>
        </a:p>
      </dsp:txBody>
      <dsp:txXfrm>
        <a:off x="4839468" y="2059499"/>
        <a:ext cx="1451025" cy="967350"/>
      </dsp:txXfrm>
    </dsp:sp>
    <dsp:sp modelId="{C08533AD-ECFA-9D40-9720-92819B0FFDEC}">
      <dsp:nvSpPr>
        <dsp:cNvPr id="0" name=""/>
        <dsp:cNvSpPr/>
      </dsp:nvSpPr>
      <dsp:spPr>
        <a:xfrm>
          <a:off x="6532331" y="2059499"/>
          <a:ext cx="2418375" cy="967350"/>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b="1" i="0" u="none" strike="noStrike" kern="1200" cap="none">
              <a:latin typeface="Times New Roman"/>
              <a:ea typeface="Times New Roman"/>
              <a:cs typeface="Times New Roman"/>
              <a:sym typeface="Times New Roman"/>
            </a:rPr>
            <a:t>Improvement plan: BPI, BPRD, BPR</a:t>
          </a:r>
          <a:endParaRPr lang="ru-KZ" sz="1700" b="1" i="0" u="none" strike="noStrike" kern="1200" cap="none" dirty="0">
            <a:latin typeface="Times New Roman"/>
            <a:ea typeface="Times New Roman"/>
            <a:cs typeface="Times New Roman"/>
            <a:sym typeface="Times New Roman"/>
          </a:endParaRPr>
        </a:p>
      </dsp:txBody>
      <dsp:txXfrm>
        <a:off x="7016006" y="2059499"/>
        <a:ext cx="1451025" cy="967350"/>
      </dsp:txXfrm>
    </dsp:sp>
    <dsp:sp modelId="{53CDB4E8-AED2-6343-BAFB-BA1379123282}">
      <dsp:nvSpPr>
        <dsp:cNvPr id="0" name=""/>
        <dsp:cNvSpPr/>
      </dsp:nvSpPr>
      <dsp:spPr>
        <a:xfrm>
          <a:off x="8708869" y="2059499"/>
          <a:ext cx="2418375" cy="967350"/>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n-US" sz="1700" b="1" i="0" u="none" strike="noStrike" kern="1200" cap="none">
              <a:latin typeface="Times New Roman"/>
              <a:ea typeface="Times New Roman"/>
              <a:cs typeface="Times New Roman"/>
              <a:sym typeface="Times New Roman"/>
            </a:rPr>
            <a:t>TO-BE models: KPIs</a:t>
          </a:r>
          <a:endParaRPr lang="ru-RU" sz="1700" kern="1200" dirty="0"/>
        </a:p>
      </dsp:txBody>
      <dsp:txXfrm>
        <a:off x="9192544" y="2059499"/>
        <a:ext cx="1451025" cy="967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7E059-1948-4047-AD1C-B2C17394B5DE}">
      <dsp:nvSpPr>
        <dsp:cNvPr id="0" name=""/>
        <dsp:cNvSpPr/>
      </dsp:nvSpPr>
      <dsp:spPr>
        <a:xfrm>
          <a:off x="179" y="447443"/>
          <a:ext cx="1748801" cy="525943"/>
        </a:xfrm>
        <a:prstGeom prst="homePlate">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Initiation</a:t>
          </a:r>
          <a:endParaRPr lang="ru-KZ" sz="2000" kern="1200" dirty="0">
            <a:latin typeface="Times New Roman" panose="02020603050405020304" pitchFamily="18" charset="0"/>
            <a:cs typeface="Times New Roman" panose="02020603050405020304" pitchFamily="18" charset="0"/>
          </a:endParaRPr>
        </a:p>
      </dsp:txBody>
      <dsp:txXfrm>
        <a:off x="179" y="447443"/>
        <a:ext cx="1617315" cy="525943"/>
      </dsp:txXfrm>
    </dsp:sp>
    <dsp:sp modelId="{75DB6236-A612-4C0A-8980-A2DDA9DFD189}">
      <dsp:nvSpPr>
        <dsp:cNvPr id="0" name=""/>
        <dsp:cNvSpPr/>
      </dsp:nvSpPr>
      <dsp:spPr>
        <a:xfrm>
          <a:off x="1486008" y="447443"/>
          <a:ext cx="1986896" cy="525943"/>
        </a:xfrm>
        <a:prstGeom prst="chevron">
          <a:avLst/>
        </a:prstGeom>
        <a:solidFill>
          <a:schemeClr val="accent1">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Planning</a:t>
          </a:r>
          <a:endParaRPr lang="ru-KZ" sz="2000" kern="1200" dirty="0">
            <a:latin typeface="Times New Roman" panose="02020603050405020304" pitchFamily="18" charset="0"/>
            <a:cs typeface="Times New Roman" panose="02020603050405020304" pitchFamily="18" charset="0"/>
          </a:endParaRPr>
        </a:p>
      </dsp:txBody>
      <dsp:txXfrm>
        <a:off x="1748980" y="447443"/>
        <a:ext cx="1460953" cy="525943"/>
      </dsp:txXfrm>
    </dsp:sp>
    <dsp:sp modelId="{EA35B951-5F04-425E-A6D6-65D0E1BA59DC}">
      <dsp:nvSpPr>
        <dsp:cNvPr id="0" name=""/>
        <dsp:cNvSpPr/>
      </dsp:nvSpPr>
      <dsp:spPr>
        <a:xfrm>
          <a:off x="3209933" y="447443"/>
          <a:ext cx="1808062" cy="525943"/>
        </a:xfrm>
        <a:prstGeom prst="chevron">
          <a:avLst/>
        </a:prstGeom>
        <a:solidFill>
          <a:schemeClr val="accent1">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Execution</a:t>
          </a:r>
          <a:endParaRPr lang="ru-KZ" sz="2000" kern="1200" dirty="0">
            <a:latin typeface="Times New Roman" panose="02020603050405020304" pitchFamily="18" charset="0"/>
            <a:cs typeface="Times New Roman" panose="02020603050405020304" pitchFamily="18" charset="0"/>
          </a:endParaRPr>
        </a:p>
      </dsp:txBody>
      <dsp:txXfrm>
        <a:off x="3472905" y="447443"/>
        <a:ext cx="1282119" cy="525943"/>
      </dsp:txXfrm>
    </dsp:sp>
    <dsp:sp modelId="{07B665A0-FCD9-4B8A-AB61-6E95C983D710}">
      <dsp:nvSpPr>
        <dsp:cNvPr id="0" name=""/>
        <dsp:cNvSpPr/>
      </dsp:nvSpPr>
      <dsp:spPr>
        <a:xfrm>
          <a:off x="4755023" y="447443"/>
          <a:ext cx="2275126" cy="525943"/>
        </a:xfrm>
        <a:prstGeom prst="chevron">
          <a:avLst/>
        </a:prstGeom>
        <a:solidFill>
          <a:schemeClr val="accent1">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Monitoring &amp; Control</a:t>
          </a:r>
          <a:endParaRPr lang="ru-KZ" sz="1800" kern="1200" dirty="0">
            <a:latin typeface="Times New Roman" panose="02020603050405020304" pitchFamily="18" charset="0"/>
            <a:cs typeface="Times New Roman" panose="02020603050405020304" pitchFamily="18" charset="0"/>
          </a:endParaRPr>
        </a:p>
      </dsp:txBody>
      <dsp:txXfrm>
        <a:off x="5017995" y="447443"/>
        <a:ext cx="1749183" cy="525943"/>
      </dsp:txXfrm>
    </dsp:sp>
    <dsp:sp modelId="{D3063CB2-76B2-48A2-926B-C56210201628}">
      <dsp:nvSpPr>
        <dsp:cNvPr id="0" name=""/>
        <dsp:cNvSpPr/>
      </dsp:nvSpPr>
      <dsp:spPr>
        <a:xfrm>
          <a:off x="6767178" y="447443"/>
          <a:ext cx="1863509" cy="525943"/>
        </a:xfrm>
        <a:prstGeom prst="chevron">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Times New Roman" panose="02020603050405020304" pitchFamily="18" charset="0"/>
              <a:cs typeface="Times New Roman" panose="02020603050405020304" pitchFamily="18" charset="0"/>
            </a:rPr>
            <a:t>Closure</a:t>
          </a:r>
          <a:endParaRPr lang="ru-KZ" sz="2000" kern="1200" dirty="0">
            <a:latin typeface="Times New Roman" panose="02020603050405020304" pitchFamily="18" charset="0"/>
            <a:cs typeface="Times New Roman" panose="02020603050405020304" pitchFamily="18" charset="0"/>
          </a:endParaRPr>
        </a:p>
      </dsp:txBody>
      <dsp:txXfrm>
        <a:off x="7030150" y="447443"/>
        <a:ext cx="1337566" cy="5259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E75D14DA-DA1C-4070-A040-4FEB4AC592DA}"/>
              </a:ext>
            </a:extLst>
          </p:cNvPr>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ru-KZ"/>
          </a:p>
        </p:txBody>
      </p:sp>
      <p:sp>
        <p:nvSpPr>
          <p:cNvPr id="3" name="Дата 2">
            <a:extLst>
              <a:ext uri="{FF2B5EF4-FFF2-40B4-BE49-F238E27FC236}">
                <a16:creationId xmlns:a16="http://schemas.microsoft.com/office/drawing/2014/main" id="{5E4CB128-ADBB-4A9B-A770-7ECF02990781}"/>
              </a:ext>
            </a:extLst>
          </p:cNvPr>
          <p:cNvSpPr>
            <a:spLocks noGrp="1"/>
          </p:cNvSpPr>
          <p:nvPr>
            <p:ph type="dt" sz="quarter" idx="1"/>
          </p:nvPr>
        </p:nvSpPr>
        <p:spPr>
          <a:xfrm>
            <a:off x="4402138" y="0"/>
            <a:ext cx="3368675" cy="504825"/>
          </a:xfrm>
          <a:prstGeom prst="rect">
            <a:avLst/>
          </a:prstGeom>
        </p:spPr>
        <p:txBody>
          <a:bodyPr vert="horz" lIns="91440" tIns="45720" rIns="91440" bIns="45720" rtlCol="0"/>
          <a:lstStyle>
            <a:lvl1pPr algn="r">
              <a:defRPr sz="1200"/>
            </a:lvl1pPr>
          </a:lstStyle>
          <a:p>
            <a:fld id="{B76F8F52-333F-4B5E-8590-028F62E98DF5}" type="datetimeFigureOut">
              <a:rPr lang="ru-KZ" smtClean="0"/>
              <a:t>05.05.2021</a:t>
            </a:fld>
            <a:endParaRPr lang="ru-KZ"/>
          </a:p>
        </p:txBody>
      </p:sp>
      <p:sp>
        <p:nvSpPr>
          <p:cNvPr id="4" name="Нижний колонтитул 3">
            <a:extLst>
              <a:ext uri="{FF2B5EF4-FFF2-40B4-BE49-F238E27FC236}">
                <a16:creationId xmlns:a16="http://schemas.microsoft.com/office/drawing/2014/main" id="{9BF33653-F9A8-4597-86F1-F745C09481DE}"/>
              </a:ext>
            </a:extLst>
          </p:cNvPr>
          <p:cNvSpPr>
            <a:spLocks noGrp="1"/>
          </p:cNvSpPr>
          <p:nvPr>
            <p:ph type="ftr" sz="quarter" idx="2"/>
          </p:nvPr>
        </p:nvSpPr>
        <p:spPr>
          <a:xfrm>
            <a:off x="0" y="9553575"/>
            <a:ext cx="3368675" cy="504825"/>
          </a:xfrm>
          <a:prstGeom prst="rect">
            <a:avLst/>
          </a:prstGeom>
        </p:spPr>
        <p:txBody>
          <a:bodyPr vert="horz" lIns="91440" tIns="45720" rIns="91440" bIns="45720" rtlCol="0" anchor="b"/>
          <a:lstStyle>
            <a:lvl1pPr algn="l">
              <a:defRPr sz="1200"/>
            </a:lvl1pPr>
          </a:lstStyle>
          <a:p>
            <a:endParaRPr lang="ru-KZ"/>
          </a:p>
        </p:txBody>
      </p:sp>
      <p:sp>
        <p:nvSpPr>
          <p:cNvPr id="5" name="Номер слайда 4">
            <a:extLst>
              <a:ext uri="{FF2B5EF4-FFF2-40B4-BE49-F238E27FC236}">
                <a16:creationId xmlns:a16="http://schemas.microsoft.com/office/drawing/2014/main" id="{ADE67F6F-DBA7-4A33-9807-47C4A6B123D5}"/>
              </a:ext>
            </a:extLst>
          </p:cNvPr>
          <p:cNvSpPr>
            <a:spLocks noGrp="1"/>
          </p:cNvSpPr>
          <p:nvPr>
            <p:ph type="sldNum" sz="quarter" idx="3"/>
          </p:nvPr>
        </p:nvSpPr>
        <p:spPr>
          <a:xfrm>
            <a:off x="4402138" y="9553575"/>
            <a:ext cx="3368675" cy="504825"/>
          </a:xfrm>
          <a:prstGeom prst="rect">
            <a:avLst/>
          </a:prstGeom>
        </p:spPr>
        <p:txBody>
          <a:bodyPr vert="horz" lIns="91440" tIns="45720" rIns="91440" bIns="45720" rtlCol="0" anchor="b"/>
          <a:lstStyle>
            <a:lvl1pPr algn="r">
              <a:defRPr sz="1200"/>
            </a:lvl1pPr>
          </a:lstStyle>
          <a:p>
            <a:fld id="{2720627D-2573-45A2-9B39-F9351FBE3729}" type="slidenum">
              <a:rPr lang="ru-KZ" smtClean="0"/>
              <a:t>‹#›</a:t>
            </a:fld>
            <a:endParaRPr lang="ru-KZ"/>
          </a:p>
        </p:txBody>
      </p:sp>
    </p:spTree>
    <p:extLst>
      <p:ext uri="{BB962C8B-B14F-4D97-AF65-F5344CB8AC3E}">
        <p14:creationId xmlns:p14="http://schemas.microsoft.com/office/powerpoint/2010/main" val="332624405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295650" y="754375"/>
            <a:ext cx="51818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77225" y="4777725"/>
            <a:ext cx="6217900" cy="4526275"/>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d48b71a8fb_0_0:notes"/>
          <p:cNvSpPr txBox="1">
            <a:spLocks noGrp="1"/>
          </p:cNvSpPr>
          <p:nvPr>
            <p:ph type="body" idx="1"/>
          </p:nvPr>
        </p:nvSpPr>
        <p:spPr>
          <a:xfrm>
            <a:off x="777225" y="4777725"/>
            <a:ext cx="6217800" cy="4526400"/>
          </a:xfrm>
          <a:prstGeom prst="rect">
            <a:avLst/>
          </a:prstGeom>
        </p:spPr>
        <p:txBody>
          <a:bodyPr spcFirstLastPara="1" wrap="square" lIns="91425" tIns="91425" rIns="91425" bIns="91425" anchor="t" anchorCtr="0">
            <a:noAutofit/>
          </a:bodyPr>
          <a:lstStyle/>
          <a:p>
            <a:pPr marL="158750" indent="0">
              <a:buNone/>
            </a:pPr>
            <a:r>
              <a:rPr lang="en-US" sz="1100" b="0" i="0" u="none" strike="noStrike" cap="none" dirty="0">
                <a:solidFill>
                  <a:srgbClr val="000000"/>
                </a:solidFill>
                <a:effectLst/>
                <a:latin typeface="Arial"/>
                <a:ea typeface="Arial"/>
                <a:cs typeface="Arial"/>
                <a:sym typeface="Arial"/>
              </a:rPr>
              <a:t>Good afternoon dear audience, dear committee </a:t>
            </a:r>
          </a:p>
          <a:p>
            <a:pPr marL="158750" indent="0">
              <a:buNone/>
            </a:pPr>
            <a:r>
              <a:rPr lang="en-US" sz="1100" b="0" i="0" u="none" strike="noStrike" cap="none" dirty="0">
                <a:solidFill>
                  <a:srgbClr val="000000"/>
                </a:solidFill>
                <a:effectLst/>
                <a:latin typeface="Arial"/>
                <a:ea typeface="Arial"/>
                <a:cs typeface="Arial"/>
                <a:sym typeface="Arial"/>
              </a:rPr>
              <a:t>Today our team would like to introduce you the topic of our capstone project which </a:t>
            </a:r>
          </a:p>
          <a:p>
            <a:pPr marL="158750" indent="0">
              <a:buNone/>
            </a:pPr>
            <a:r>
              <a:rPr lang="en-US" sz="1100" b="0" i="0" u="none" strike="noStrike" cap="none" dirty="0">
                <a:solidFill>
                  <a:srgbClr val="000000"/>
                </a:solidFill>
                <a:effectLst/>
                <a:latin typeface="Arial"/>
                <a:ea typeface="Arial"/>
                <a:cs typeface="Arial"/>
                <a:sym typeface="Arial"/>
              </a:rPr>
              <a:t>as you can see on the screen, is the implementation of the process-based management approach: modelling and optimization </a:t>
            </a:r>
            <a:r>
              <a:rPr lang="en-US" sz="1100" b="1" i="0" u="none" strike="noStrike" cap="none" dirty="0">
                <a:solidFill>
                  <a:srgbClr val="000000"/>
                </a:solidFill>
                <a:effectLst/>
                <a:latin typeface="Arial"/>
                <a:ea typeface="Arial"/>
                <a:cs typeface="Arial"/>
                <a:sym typeface="Arial"/>
              </a:rPr>
              <a:t>of business processes for </a:t>
            </a:r>
            <a:r>
              <a:rPr lang="en-US" sz="1100" b="1" i="0" u="none" strike="noStrike" cap="none" dirty="0" err="1">
                <a:solidFill>
                  <a:srgbClr val="000000"/>
                </a:solidFill>
                <a:effectLst/>
                <a:latin typeface="Arial"/>
                <a:ea typeface="Arial"/>
                <a:cs typeface="Arial"/>
                <a:sym typeface="Arial"/>
              </a:rPr>
              <a:t>KazTemirTrans</a:t>
            </a:r>
            <a:r>
              <a:rPr lang="en-US" sz="1100" b="1" i="0" u="none" strike="noStrike" cap="none" dirty="0">
                <a:solidFill>
                  <a:srgbClr val="000000"/>
                </a:solidFill>
                <a:effectLst/>
                <a:latin typeface="Arial"/>
                <a:ea typeface="Arial"/>
                <a:cs typeface="Arial"/>
                <a:sym typeface="Arial"/>
              </a:rPr>
              <a:t> Company</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
        <p:nvSpPr>
          <p:cNvPr id="194" name="Google Shape;194;gd48b71a8fb_0_0: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7a3bfb58e1_2_409: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158750" indent="0">
              <a:buNone/>
            </a:pPr>
            <a:r>
              <a:rPr lang="en-US" sz="1600" b="0" i="0" u="none" strike="noStrike" cap="none" dirty="0">
                <a:solidFill>
                  <a:srgbClr val="000000"/>
                </a:solidFill>
                <a:effectLst/>
                <a:latin typeface="Arial"/>
                <a:ea typeface="Arial"/>
                <a:cs typeface="Arial"/>
                <a:sym typeface="Arial"/>
              </a:rPr>
              <a:t>The proposed methodology for optimizing a business process consists of 5 main steps, that are as follow:</a:t>
            </a:r>
            <a:endParaRPr lang="ru-KZ" sz="1600" b="0" i="0" u="none" strike="noStrike" cap="none" dirty="0">
              <a:solidFill>
                <a:srgbClr val="000000"/>
              </a:solidFill>
              <a:effectLst/>
              <a:latin typeface="Arial"/>
              <a:ea typeface="Arial"/>
              <a:cs typeface="Arial"/>
              <a:sym typeface="Arial"/>
            </a:endParaRPr>
          </a:p>
          <a:p>
            <a:r>
              <a:rPr lang="en-US" sz="1600" b="0" i="0" u="none" strike="noStrike" cap="none" dirty="0">
                <a:solidFill>
                  <a:srgbClr val="000000"/>
                </a:solidFill>
                <a:effectLst/>
                <a:latin typeface="Arial"/>
                <a:ea typeface="Arial"/>
                <a:cs typeface="Arial"/>
                <a:sym typeface="Arial"/>
              </a:rPr>
              <a:t>Data collection : in which all the acquired data  provided by the company is sorted and analyzed. </a:t>
            </a:r>
            <a:endParaRPr lang="ru-KZ" sz="1600" b="0" i="0" u="none" strike="noStrike" cap="none" dirty="0">
              <a:solidFill>
                <a:srgbClr val="000000"/>
              </a:solidFill>
              <a:effectLst/>
              <a:latin typeface="Arial"/>
              <a:ea typeface="Arial"/>
              <a:cs typeface="Arial"/>
              <a:sym typeface="Arial"/>
            </a:endParaRPr>
          </a:p>
          <a:p>
            <a:r>
              <a:rPr lang="en-US" sz="1600" b="0" i="0" u="none" strike="noStrike" cap="none" dirty="0">
                <a:solidFill>
                  <a:srgbClr val="000000"/>
                </a:solidFill>
                <a:effectLst/>
                <a:latin typeface="Arial"/>
                <a:ea typeface="Arial"/>
                <a:cs typeface="Arial"/>
                <a:sym typeface="Arial"/>
              </a:rPr>
              <a:t>Then, a certain business processes  are being selected for optimization.</a:t>
            </a:r>
            <a:endParaRPr lang="ru-KZ" sz="1600" b="0" i="0" u="none" strike="noStrike" cap="none" dirty="0">
              <a:solidFill>
                <a:srgbClr val="000000"/>
              </a:solidFill>
              <a:effectLst/>
              <a:latin typeface="Arial"/>
              <a:ea typeface="Arial"/>
              <a:cs typeface="Arial"/>
              <a:sym typeface="Arial"/>
            </a:endParaRPr>
          </a:p>
          <a:p>
            <a:r>
              <a:rPr lang="en-US" sz="1600" b="0" i="0" u="none" strike="noStrike" cap="none" dirty="0">
                <a:solidFill>
                  <a:srgbClr val="000000"/>
                </a:solidFill>
                <a:effectLst/>
                <a:latin typeface="Arial"/>
                <a:ea typeface="Arial"/>
                <a:cs typeface="Arial"/>
                <a:sym typeface="Arial"/>
              </a:rPr>
              <a:t>The next step is to draw the business process in the “as is” version in Bizagi Process Modeler. </a:t>
            </a:r>
            <a:endParaRPr lang="ru-KZ" sz="1600" b="0" i="0" u="none" strike="noStrike" cap="none" dirty="0">
              <a:solidFill>
                <a:srgbClr val="000000"/>
              </a:solidFill>
              <a:effectLst/>
              <a:latin typeface="Arial"/>
              <a:ea typeface="Arial"/>
              <a:cs typeface="Arial"/>
              <a:sym typeface="Arial"/>
            </a:endParaRPr>
          </a:p>
          <a:p>
            <a:r>
              <a:rPr lang="en-US" sz="1600" b="0" i="0" u="none" strike="noStrike" cap="none" dirty="0">
                <a:solidFill>
                  <a:srgbClr val="000000"/>
                </a:solidFill>
                <a:effectLst/>
                <a:latin typeface="Arial"/>
                <a:ea typeface="Arial"/>
                <a:cs typeface="Arial"/>
                <a:sym typeface="Arial"/>
              </a:rPr>
              <a:t>Once the “as is” models  are simulated, the improvement plan with the help of Process-based management techniques will be generated.</a:t>
            </a:r>
            <a:endParaRPr lang="ru-KZ" sz="1600" b="0" i="0" u="none" strike="noStrike" cap="none" dirty="0">
              <a:solidFill>
                <a:srgbClr val="000000"/>
              </a:solidFill>
              <a:effectLst/>
              <a:latin typeface="Arial"/>
              <a:ea typeface="Arial"/>
              <a:cs typeface="Arial"/>
              <a:sym typeface="Arial"/>
            </a:endParaRPr>
          </a:p>
          <a:p>
            <a:r>
              <a:rPr lang="en-US" sz="1600" b="0" i="0" u="none" strike="noStrike" cap="none" dirty="0">
                <a:solidFill>
                  <a:srgbClr val="000000"/>
                </a:solidFill>
                <a:effectLst/>
                <a:latin typeface="Arial"/>
                <a:ea typeface="Arial"/>
                <a:cs typeface="Arial"/>
                <a:sym typeface="Arial"/>
              </a:rPr>
              <a:t>At the final stage the new optimized” to be “models will be presented.</a:t>
            </a:r>
          </a:p>
          <a:p>
            <a:pPr marL="158750" indent="0">
              <a:buNone/>
            </a:pPr>
            <a:r>
              <a:rPr lang="en-US" sz="1600" b="0" i="0" u="none" strike="noStrike" cap="none" dirty="0">
                <a:solidFill>
                  <a:srgbClr val="000000"/>
                </a:solidFill>
                <a:effectLst/>
                <a:latin typeface="Arial"/>
                <a:ea typeface="Arial"/>
                <a:cs typeface="Arial"/>
                <a:sym typeface="Arial"/>
              </a:rPr>
              <a:t>So, how data collection part was done? What information was given by the company?</a:t>
            </a:r>
            <a:endParaRPr lang="ru-KZ" sz="1600" b="0" i="0" u="none" strike="noStrike" cap="none" dirty="0">
              <a:solidFill>
                <a:srgbClr val="000000"/>
              </a:solidFill>
              <a:effectLst/>
              <a:latin typeface="Arial"/>
              <a:ea typeface="Arial"/>
              <a:cs typeface="Arial"/>
              <a:sym typeface="Arial"/>
            </a:endParaRPr>
          </a:p>
          <a:p>
            <a:pPr marL="158750" indent="0">
              <a:buNone/>
            </a:pPr>
            <a:r>
              <a:rPr lang="en-US" sz="1600" b="0" i="0" u="none" strike="noStrike" cap="none" dirty="0">
                <a:solidFill>
                  <a:srgbClr val="000000"/>
                </a:solidFill>
                <a:effectLst/>
                <a:latin typeface="Arial"/>
                <a:ea typeface="Arial"/>
                <a:cs typeface="Arial"/>
                <a:sym typeface="Arial"/>
              </a:rPr>
              <a:t>For more detail, I pass the flour to </a:t>
            </a:r>
            <a:r>
              <a:rPr lang="en-US" sz="1600" b="0" i="0" u="none" strike="noStrike" cap="none" dirty="0" err="1">
                <a:solidFill>
                  <a:srgbClr val="000000"/>
                </a:solidFill>
                <a:effectLst/>
                <a:latin typeface="Arial"/>
                <a:ea typeface="Arial"/>
                <a:cs typeface="Arial"/>
                <a:sym typeface="Arial"/>
              </a:rPr>
              <a:t>Ardana</a:t>
            </a:r>
            <a:r>
              <a:rPr lang="en-US" sz="1600" b="0" i="0" u="none" strike="noStrike" cap="none" dirty="0">
                <a:solidFill>
                  <a:srgbClr val="000000"/>
                </a:solidFill>
                <a:effectLst/>
                <a:latin typeface="Arial"/>
                <a:ea typeface="Arial"/>
                <a:cs typeface="Arial"/>
                <a:sym typeface="Arial"/>
              </a:rPr>
              <a:t>, who will give you the answer on these questions. </a:t>
            </a:r>
            <a:endParaRPr lang="ru-KZ" sz="1600" b="0" i="0" u="none" strike="noStrike" cap="none" dirty="0">
              <a:solidFill>
                <a:srgbClr val="000000"/>
              </a:solidFill>
              <a:effectLst/>
              <a:latin typeface="Arial"/>
              <a:ea typeface="Arial"/>
              <a:cs typeface="Arial"/>
              <a:sym typeface="Arial"/>
            </a:endParaRPr>
          </a:p>
          <a:p>
            <a:endParaRPr lang="en-US" sz="1600" b="0" i="0" u="none" strike="noStrike" cap="none" dirty="0">
              <a:solidFill>
                <a:srgbClr val="000000"/>
              </a:solidFill>
              <a:effectLst/>
              <a:latin typeface="Arial"/>
              <a:ea typeface="Arial"/>
              <a:cs typeface="Arial"/>
              <a:sym typeface="Arial"/>
            </a:endParaRPr>
          </a:p>
        </p:txBody>
      </p:sp>
      <p:sp>
        <p:nvSpPr>
          <p:cNvPr id="431" name="Google Shape;431;g7a3bfb58e1_2_409: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d48b71aabe_6_0: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Methodology</a:t>
            </a:r>
            <a:endParaRPr sz="15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	Data collection, identification of BPs overall</a:t>
            </a:r>
            <a:endParaRPr sz="15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	Selection of critical BP for opt</a:t>
            </a:r>
            <a:endParaRPr sz="15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	as is model</a:t>
            </a:r>
            <a:endParaRPr sz="15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	improvement plan: BPI, BPRD, BPR</a:t>
            </a:r>
            <a:endParaRPr sz="15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100"/>
              <a:buFont typeface="Arial"/>
              <a:buNone/>
            </a:pPr>
            <a:r>
              <a:rPr lang="en-US" sz="1500">
                <a:solidFill>
                  <a:schemeClr val="dk1"/>
                </a:solidFill>
                <a:latin typeface="Calibri"/>
                <a:ea typeface="Calibri"/>
                <a:cs typeface="Calibri"/>
                <a:sym typeface="Calibri"/>
              </a:rPr>
              <a:t>	to be model: KPIs</a:t>
            </a:r>
            <a:endParaRPr>
              <a:solidFill>
                <a:schemeClr val="dk1"/>
              </a:solidFill>
            </a:endParaRPr>
          </a:p>
          <a:p>
            <a:pPr marL="0" lvl="0" indent="0" algn="l" rtl="0">
              <a:lnSpc>
                <a:spcPct val="100000"/>
              </a:lnSpc>
              <a:spcBef>
                <a:spcPts val="0"/>
              </a:spcBef>
              <a:spcAft>
                <a:spcPts val="0"/>
              </a:spcAft>
              <a:buSzPts val="1100"/>
              <a:buNone/>
            </a:pPr>
            <a:endParaRPr sz="1050">
              <a:solidFill>
                <a:srgbClr val="444444"/>
              </a:solidFill>
              <a:highlight>
                <a:srgbClr val="FFFFFF"/>
              </a:highlight>
            </a:endParaRPr>
          </a:p>
          <a:p>
            <a:pPr marL="0" lvl="0" indent="0" algn="l" rtl="0">
              <a:lnSpc>
                <a:spcPct val="100000"/>
              </a:lnSpc>
              <a:spcBef>
                <a:spcPts val="0"/>
              </a:spcBef>
              <a:spcAft>
                <a:spcPts val="0"/>
              </a:spcAft>
              <a:buSzPts val="1100"/>
              <a:buNone/>
            </a:pPr>
            <a:endParaRPr/>
          </a:p>
        </p:txBody>
      </p:sp>
      <p:sp>
        <p:nvSpPr>
          <p:cNvPr id="471" name="Google Shape;471;gd48b71aabe_6_0: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7a3bfb5975_2_75: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800">
                <a:latin typeface="Times New Roman"/>
                <a:ea typeface="Times New Roman"/>
                <a:cs typeface="Times New Roman"/>
                <a:sym typeface="Times New Roman"/>
              </a:rPr>
              <a:t>Thank you Tomiris! as it was mentioned our work has started from the initial data analysis and data collection. The company provided PM Guidelines issued by Samruk Kazyna, which </a:t>
            </a:r>
            <a:r>
              <a:rPr lang="en-US" sz="1500">
                <a:solidFill>
                  <a:schemeClr val="dk1"/>
                </a:solidFill>
                <a:latin typeface="Calibri"/>
                <a:ea typeface="Calibri"/>
                <a:cs typeface="Calibri"/>
                <a:sym typeface="Calibri"/>
              </a:rPr>
              <a:t> contain principles, rules, requirements for BPs within the framework of business transformation of Samruk-Kazyna JSC and Portfolio Companies. From the beginning of work on this project, the Company requested to strictly follow the guideline. </a:t>
            </a:r>
            <a:r>
              <a:rPr lang="en-US" sz="1800">
                <a:latin typeface="Times New Roman"/>
                <a:ea typeface="Times New Roman"/>
                <a:cs typeface="Times New Roman"/>
                <a:sym typeface="Times New Roman"/>
              </a:rPr>
              <a:t>Also, the company has provided 73 corporate templates of documents for all phases of the project. Apart from this, additional data was collected through conducted interviews fill out questionnaires with PM and the PM Office. Based on the collected data, the team has identified 24 Business processes of project management office that take place at each phase of the project. Then based on the interview with project manager 8 most problematic and time-consuming business processes were identified. </a:t>
            </a:r>
            <a:r>
              <a:rPr lang="en-US"/>
              <a:t>However, documentation and optimization of all these business processes would require more time that the capstone time frame. Therefore it was essential to identify which business processes are critical and are in need for optimization. </a:t>
            </a:r>
            <a:endParaRPr/>
          </a:p>
        </p:txBody>
      </p:sp>
      <p:sp>
        <p:nvSpPr>
          <p:cNvPr id="621" name="Google Shape;621;g7a3bfb5975_2_75: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7a3bfb5975_2_89: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To select which business processes will be optimized, critical SuccessFactors of the project management office were needed to be identified first. </a:t>
            </a:r>
            <a:endParaRPr dirty="0"/>
          </a:p>
          <a:p>
            <a:pPr marL="0" lvl="0" indent="0" algn="l" rtl="0">
              <a:lnSpc>
                <a:spcPct val="100000"/>
              </a:lnSpc>
              <a:spcBef>
                <a:spcPts val="0"/>
              </a:spcBef>
              <a:spcAft>
                <a:spcPts val="0"/>
              </a:spcAft>
              <a:buSzPts val="1100"/>
              <a:buNone/>
            </a:pPr>
            <a:r>
              <a:rPr lang="en-US" dirty="0"/>
              <a:t>Critical SuccessFactors are objectives and performance results of PM office and as its name states they determine the success or failure of PM office. since project manager has a systematic vision of the organization and is competed in the processes taking place in PM office, he has identified following critical SuccessFactors of PM Office. He has identified that the office will succeed If PM will effectively manage the highly qualified and motivated team who have clear objectives and expectations from the project with a clearly defined plan. he also realizes that effective communication and committed sponsors and top management support are also important factors for the PM office to succeed.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The next step was to compare the business processes with the critical SuccessFactors. the main essence of the comparison is that each business process should answer the question: what are the critical SuccessFactors that this business process supports? Obviously, the importance of the business process is determined by the degree of its contribution to the achievement of the goals of PM office, therefore the more critical SuccessFactors the considered business process supports, the more its importance.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US" dirty="0"/>
              <a:t>The next step was to identify the degree of </a:t>
            </a:r>
            <a:r>
              <a:rPr lang="en-US" dirty="0" err="1"/>
              <a:t>problematicity</a:t>
            </a:r>
            <a:r>
              <a:rPr lang="en-US" dirty="0"/>
              <a:t> of business processes, Which was assigned base it on the interview with PM. Here the A </a:t>
            </a:r>
            <a:r>
              <a:rPr lang="en-US" dirty="0" err="1"/>
              <a:t>digory</a:t>
            </a:r>
            <a:r>
              <a:rPr lang="en-US" dirty="0"/>
              <a:t> correspond to the perfect business process where E </a:t>
            </a:r>
            <a:r>
              <a:rPr lang="en-US" dirty="0" err="1"/>
              <a:t>degee</a:t>
            </a:r>
            <a:r>
              <a:rPr lang="en-US" dirty="0"/>
              <a:t> corresponds to very bad, ineffective business process that require actions for correction and optimization. Based on the links between business processes and critical SuccessFactors the final ranking matrix can be drawn.</a:t>
            </a:r>
            <a:endParaRPr dirty="0"/>
          </a:p>
        </p:txBody>
      </p:sp>
      <p:sp>
        <p:nvSpPr>
          <p:cNvPr id="635" name="Google Shape;635;g7a3bfb5975_2_89: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g7a3bfb5975_2_102: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As you can see from the matrix business processes are prioritized in terms of importance and </a:t>
            </a:r>
            <a:r>
              <a:rPr lang="en-US" dirty="0" err="1"/>
              <a:t>problematicity</a:t>
            </a:r>
            <a:r>
              <a:rPr lang="en-US" dirty="0"/>
              <a:t>. Business processes located closer to the right lower corner are the most important and the most problematic which demonstrate the highest priority for optimization. And business processes with medium priority can also be selected for further optimization. As you can see we have ended up with the development process of Project Baseline and resource plan to be in high priority for optimization and development process of resource plan and change control to be in medium priority. However business processes can be very important and problematic but modifying them might be inadvisable due to the high costs or other negative influences. </a:t>
            </a:r>
            <a:endParaRPr dirty="0"/>
          </a:p>
        </p:txBody>
      </p:sp>
      <p:sp>
        <p:nvSpPr>
          <p:cNvPr id="649" name="Google Shape;649;g7a3bfb5975_2_102: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g7a3bfb5975_2_116: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To assess the degree of possibility of making changes groups of barriers that may be encountered on the way of making changes are formulated:</a:t>
            </a:r>
            <a:endParaRPr/>
          </a:p>
          <a:p>
            <a:pPr marL="0" lvl="0" indent="0" algn="l" rtl="0">
              <a:lnSpc>
                <a:spcPct val="100000"/>
              </a:lnSpc>
              <a:spcBef>
                <a:spcPts val="0"/>
              </a:spcBef>
              <a:spcAft>
                <a:spcPts val="0"/>
              </a:spcAft>
              <a:buSzPts val="1100"/>
              <a:buNone/>
            </a:pPr>
            <a:r>
              <a:rPr lang="en-US"/>
              <a:t>Finance group of barriers Includes barriers that cause unnecessary financial costs for changes in business process. This include both costs incurred in the current period as well as possible investments in the new technologies and funds.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group of barriers related to personnel includes employees resistance to changes. overcoming these forces will also require financial resources and when the financial resources are eliminated, negative consequences for the organization can arise that are the departure of valuable employees , decrease in moral climate and as a result in labor productivity.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and the last but not least group of barriers legislation includes barriers that hinder the implementation of changes that arise from the side of legislation, this may also include guidelines issued  by the mother company Samruk Kazyna. So the table here represents the business process ranking in terms of possibilities to make changes with the highest score that is 5 corresponds to the most possible one. all this scores of possibility of making changes in business processes were assigned in cooperation with project manager.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As a result business processes of development of Project Baseline with high priority and high possibility for changes , communications management with high priority and moderately high possibility for changes , development of resource plan with moderate priority and high possibility for changes , and change control with moderate priority and high possibility for changes were selected for further optimization. </a:t>
            </a:r>
            <a:endParaRPr/>
          </a:p>
        </p:txBody>
      </p:sp>
      <p:sp>
        <p:nvSpPr>
          <p:cNvPr id="664" name="Google Shape;664;g7a3bfb5975_2_116: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d48b71aabe_2_15:notes"/>
          <p:cNvSpPr txBox="1">
            <a:spLocks noGrp="1"/>
          </p:cNvSpPr>
          <p:nvPr>
            <p:ph type="body" idx="1"/>
          </p:nvPr>
        </p:nvSpPr>
        <p:spPr>
          <a:xfrm>
            <a:off x="777225" y="4777725"/>
            <a:ext cx="6217800" cy="452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Now let's move on to the optimization part of business processes. the selected business processes will be discussed in terms of as is  models, related problems, improvement plans and to be models. Let's start with the development process of Project Baseline.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Project Baseline is developed at the planning stage of the project and represents calendar schedule of works to be done. it's created relying on work breakdown structure list of project deliverables in working documentations. once a Project Baseline is approved it should not be subject to changes since it serves as a reference for an actual execution plan. however when critical amendments takes place in the project the revision of Project Baseline would be required.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Development of Project Baseline starts with a decomposition or tasks of work breakdown structure then dependencies and duration are set to each task. after that critical path of the project is determined. Then by establishing the start and finish date of the project the schedule baseline of the project is developed. and after allocating resources for each task is the cost baseline of the project is determined then the Project Baseline is sent to project manager and financial manager for the approval. Eve financial manager denies to approve the Project Baseline the resource allocation for each task should be reconsidered and the new cost baseline should be determined. Whilst if project manager denies the project baseline Both scope baseline and schedule baseline should be reconsidered. The output of this process is the developed Project Baseline.</a:t>
            </a:r>
            <a:endParaRPr dirty="0"/>
          </a:p>
        </p:txBody>
      </p:sp>
      <p:sp>
        <p:nvSpPr>
          <p:cNvPr id="328" name="Google Shape;328;gd48b71aabe_2_15: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7593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g7a3bfb5975_2_129: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Now let's move on to the optimization part of business processes. the selected business processes will be discussed in terms of as is  models, related problems, improvement plans and to be models. Let's start with the development process of Project Baseline.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Project Baseline is developed at the planning stage of the project and represents calendar schedule of works to be done. it's created relying on work breakdown structure list of project deliverables in working documentations. once a Project Baseline is approved it should not be subject to changes since it serves as a reference for an actual execution plan. however when critical amendments takes place in the project the revision of Project Baseline would be required.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Development of Project Baseline starts with a decomposition or tasks of work breakdown structure then dependencies and duration are set to each task. after that critical path of the project is determined. Then by establishing the start and finish date of the project the schedule baseline of the project is developed. and after allocating resources for each task is the cost baseline of the project is determined then the Project Baseline is sent to project manager and financial manager for the approval. Eve financial manager denies to approve the Project Baseline the resource allocation for each task should be reconsidered and the new cost baseline should be determined. Whilst if project manager denies the project baseline Both scope baseline and schedule baseline should be reconsidered. The output of this process is the developed Project Baseline.</a:t>
            </a:r>
            <a:endParaRPr/>
          </a:p>
        </p:txBody>
      </p:sp>
      <p:sp>
        <p:nvSpPr>
          <p:cNvPr id="678" name="Google Shape;678;g7a3bfb5975_2_129: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pPr marL="0" lvl="0" indent="0" algn="l" rtl="0">
              <a:lnSpc>
                <a:spcPct val="100000"/>
              </a:lnSpc>
              <a:spcBef>
                <a:spcPts val="0"/>
              </a:spcBef>
              <a:spcAft>
                <a:spcPts val="0"/>
              </a:spcAft>
              <a:buSzPts val="1100"/>
              <a:buNone/>
            </a:pPr>
            <a:r>
              <a:rPr lang="en-US" dirty="0"/>
              <a:t>Now let's move on to the optimization part of business processes. the selected business processes will be discussed in terms of as is  models, related problems, improvement plans and to be models. Let's start with the development process of Project Baseline. </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Project Baseline is developed at the planning stage of the project and represents calendar schedule of works to be done. it's created relying on work breakdown structure list of project deliverables in working documentations. once a Project Baseline is approved it should not be subject to changes since it serves as a reference for an actual execution plan. however when critical amendments takes place in the project the revision of Project Baseline would be required. </a:t>
            </a:r>
          </a:p>
          <a:p>
            <a:pPr marL="0" lvl="0" indent="0" algn="l" rtl="0">
              <a:lnSpc>
                <a:spcPct val="100000"/>
              </a:lnSpc>
              <a:spcBef>
                <a:spcPts val="0"/>
              </a:spcBef>
              <a:spcAft>
                <a:spcPts val="0"/>
              </a:spcAft>
              <a:buSzPts val="1100"/>
              <a:buNone/>
            </a:pPr>
            <a:endParaRPr lang="en-US" dirty="0"/>
          </a:p>
          <a:p>
            <a:pPr marL="0" lvl="0" indent="0" algn="l" rtl="0">
              <a:lnSpc>
                <a:spcPct val="100000"/>
              </a:lnSpc>
              <a:spcBef>
                <a:spcPts val="0"/>
              </a:spcBef>
              <a:spcAft>
                <a:spcPts val="0"/>
              </a:spcAft>
              <a:buSzPts val="1100"/>
              <a:buNone/>
            </a:pPr>
            <a:r>
              <a:rPr lang="en-US" dirty="0"/>
              <a:t>Development of Project Baseline starts with a decomposition or tasks of work breakdown structure then dependencies and duration are set to each task. after that critical path of the project is determined. Then by establishing the start and finish date of the project the schedule baseline of the project is developed. and after allocating resources for each task is the cost baseline of the project is determined then the Project Baseline is sent to project manager and financial manager for the approval. Eve financial manager denies to approve the Project Baseline the resource allocation for each task should be reconsidered and the new cost baseline should be determined. Whilst if project manager denies the project baseline Both scope baseline and schedule baseline should be reconsidered. The output of this process is the developed Project Baseline.</a:t>
            </a:r>
          </a:p>
          <a:p>
            <a:endParaRPr lang="ru-KZ" dirty="0"/>
          </a:p>
        </p:txBody>
      </p:sp>
    </p:spTree>
    <p:extLst>
      <p:ext uri="{BB962C8B-B14F-4D97-AF65-F5344CB8AC3E}">
        <p14:creationId xmlns:p14="http://schemas.microsoft.com/office/powerpoint/2010/main" val="842530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2"/>
        <p:cNvGrpSpPr/>
        <p:nvPr/>
      </p:nvGrpSpPr>
      <p:grpSpPr>
        <a:xfrm>
          <a:off x="0" y="0"/>
          <a:ext cx="0" cy="0"/>
          <a:chOff x="0" y="0"/>
          <a:chExt cx="0" cy="0"/>
        </a:xfrm>
      </p:grpSpPr>
      <p:sp>
        <p:nvSpPr>
          <p:cNvPr id="1283" name="Google Shape;1283;g8d2e632455_0_103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4" name="Google Shape;1284;g8d2e632455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1740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4:notes"/>
          <p:cNvSpPr txBox="1">
            <a:spLocks noGrp="1"/>
          </p:cNvSpPr>
          <p:nvPr>
            <p:ph type="body" idx="1"/>
          </p:nvPr>
        </p:nvSpPr>
        <p:spPr>
          <a:xfrm>
            <a:off x="777225" y="4777725"/>
            <a:ext cx="6217900" cy="4526275"/>
          </a:xfrm>
          <a:prstGeom prst="rect">
            <a:avLst/>
          </a:prstGeom>
        </p:spPr>
        <p:txBody>
          <a:bodyPr spcFirstLastPara="1" wrap="square" lIns="91425" tIns="91425" rIns="91425" bIns="91425" anchor="t" anchorCtr="0">
            <a:noAutofit/>
          </a:bodyPr>
          <a:lstStyle/>
          <a:p>
            <a:pPr marL="158750" indent="0">
              <a:buNone/>
            </a:pPr>
            <a:r>
              <a:rPr lang="en-US" sz="1100" b="0" i="0" u="none" strike="noStrike" cap="none" dirty="0">
                <a:solidFill>
                  <a:srgbClr val="000000"/>
                </a:solidFill>
                <a:effectLst/>
                <a:latin typeface="Arial"/>
                <a:ea typeface="Arial"/>
                <a:cs typeface="Arial"/>
                <a:sym typeface="Arial"/>
              </a:rPr>
              <a:t>First, let me start with introduction of the capstone team</a:t>
            </a:r>
            <a:endParaRPr lang="en-US" sz="1100" b="1" i="0" u="none" strike="noStrike" cap="none" dirty="0">
              <a:solidFill>
                <a:srgbClr val="000000"/>
              </a:solidFill>
              <a:effectLst/>
              <a:latin typeface="Arial"/>
              <a:ea typeface="Arial"/>
              <a:cs typeface="Arial"/>
              <a:sym typeface="Arial"/>
            </a:endParaRPr>
          </a:p>
          <a:p>
            <a:pPr marL="158750" indent="0">
              <a:buNone/>
            </a:pPr>
            <a:r>
              <a:rPr lang="en-US" sz="1100" b="0" i="0" u="none" strike="noStrike" cap="none" dirty="0">
                <a:solidFill>
                  <a:srgbClr val="000000"/>
                </a:solidFill>
                <a:effectLst/>
                <a:latin typeface="Arial"/>
                <a:ea typeface="Arial"/>
                <a:cs typeface="Arial"/>
                <a:sym typeface="Arial"/>
              </a:rPr>
              <a:t>Our team consist of: </a:t>
            </a:r>
            <a:r>
              <a:rPr lang="en-US" sz="1100" b="0" i="0" u="none" strike="noStrike" cap="none" dirty="0" err="1">
                <a:solidFill>
                  <a:srgbClr val="000000"/>
                </a:solidFill>
                <a:effectLst/>
                <a:latin typeface="Arial"/>
                <a:ea typeface="Arial"/>
                <a:cs typeface="Arial"/>
                <a:sym typeface="Arial"/>
              </a:rPr>
              <a:t>Ardana</a:t>
            </a:r>
            <a:r>
              <a:rPr lang="en-US" sz="1100" b="0" i="0" u="none" strike="noStrike" cap="none" dirty="0">
                <a:solidFill>
                  <a:srgbClr val="000000"/>
                </a:solidFill>
                <a:effectLst/>
                <a:latin typeface="Arial"/>
                <a:ea typeface="Arial"/>
                <a:cs typeface="Arial"/>
                <a:sym typeface="Arial"/>
              </a:rPr>
              <a:t> </a:t>
            </a:r>
            <a:r>
              <a:rPr lang="en-US" sz="1100" b="0" i="0" u="none" strike="noStrike" cap="none" dirty="0" err="1">
                <a:solidFill>
                  <a:srgbClr val="000000"/>
                </a:solidFill>
                <a:effectLst/>
                <a:latin typeface="Arial"/>
                <a:ea typeface="Arial"/>
                <a:cs typeface="Arial"/>
                <a:sym typeface="Arial"/>
              </a:rPr>
              <a:t>Aldonggarova</a:t>
            </a:r>
            <a:r>
              <a:rPr lang="en-US" sz="1100" b="0" i="0" u="none" strike="noStrike" cap="none" dirty="0">
                <a:solidFill>
                  <a:srgbClr val="000000"/>
                </a:solidFill>
                <a:effectLst/>
                <a:latin typeface="Arial"/>
                <a:ea typeface="Arial"/>
                <a:cs typeface="Arial"/>
                <a:sym typeface="Arial"/>
              </a:rPr>
              <a:t>, Zauzat Zeken and me ,</a:t>
            </a:r>
            <a:r>
              <a:rPr lang="en-US" sz="1100" b="0" i="0" u="none" strike="noStrike" cap="none" dirty="0" err="1">
                <a:solidFill>
                  <a:srgbClr val="000000"/>
                </a:solidFill>
                <a:effectLst/>
                <a:latin typeface="Arial"/>
                <a:ea typeface="Arial"/>
                <a:cs typeface="Arial"/>
                <a:sym typeface="Arial"/>
              </a:rPr>
              <a:t>Tomiris</a:t>
            </a:r>
            <a:r>
              <a:rPr lang="en-US" sz="1100" b="0" i="0" u="none" strike="noStrike" cap="none" dirty="0">
                <a:solidFill>
                  <a:srgbClr val="000000"/>
                </a:solidFill>
                <a:effectLst/>
                <a:latin typeface="Arial"/>
                <a:ea typeface="Arial"/>
                <a:cs typeface="Arial"/>
                <a:sym typeface="Arial"/>
              </a:rPr>
              <a:t> </a:t>
            </a:r>
            <a:r>
              <a:rPr lang="en-US" sz="1100" b="0" i="0" u="none" strike="noStrike" cap="none" dirty="0" err="1">
                <a:solidFill>
                  <a:srgbClr val="000000"/>
                </a:solidFill>
                <a:effectLst/>
                <a:latin typeface="Arial"/>
                <a:ea typeface="Arial"/>
                <a:cs typeface="Arial"/>
                <a:sym typeface="Arial"/>
              </a:rPr>
              <a:t>Abdulmanova</a:t>
            </a:r>
            <a:endParaRPr lang="en-US" sz="1100" b="1" i="0" u="none" strike="noStrike" cap="none" dirty="0">
              <a:solidFill>
                <a:srgbClr val="000000"/>
              </a:solidFill>
              <a:effectLst/>
              <a:latin typeface="Arial"/>
              <a:ea typeface="Arial"/>
              <a:cs typeface="Arial"/>
              <a:sym typeface="Arial"/>
            </a:endParaRPr>
          </a:p>
          <a:p>
            <a:pPr marL="158750" indent="0">
              <a:buNone/>
            </a:pPr>
            <a:r>
              <a:rPr lang="en-US" sz="1100" b="0" i="0" u="none" strike="noStrike" cap="none" dirty="0">
                <a:solidFill>
                  <a:srgbClr val="000000"/>
                </a:solidFill>
                <a:effectLst/>
                <a:latin typeface="Arial"/>
                <a:ea typeface="Arial"/>
                <a:cs typeface="Arial"/>
                <a:sym typeface="Arial"/>
              </a:rPr>
              <a:t>We would like to express special  gratitude  to our supervisors Prof. Ali </a:t>
            </a:r>
            <a:r>
              <a:rPr lang="en-US" sz="1100" b="0" i="0" u="none" strike="noStrike" cap="none" dirty="0" err="1">
                <a:solidFill>
                  <a:srgbClr val="000000"/>
                </a:solidFill>
                <a:effectLst/>
                <a:latin typeface="Arial"/>
                <a:ea typeface="Arial"/>
                <a:cs typeface="Arial"/>
                <a:sym typeface="Arial"/>
              </a:rPr>
              <a:t>Turkyilmaz</a:t>
            </a:r>
            <a:r>
              <a:rPr lang="en-US" sz="1100" b="0" i="0" u="none" strike="noStrike" cap="none" dirty="0">
                <a:solidFill>
                  <a:srgbClr val="000000"/>
                </a:solidFill>
                <a:effectLst/>
                <a:latin typeface="Arial"/>
                <a:ea typeface="Arial"/>
                <a:cs typeface="Arial"/>
                <a:sym typeface="Arial"/>
              </a:rPr>
              <a:t> and Prof. </a:t>
            </a:r>
            <a:r>
              <a:rPr lang="en-US" sz="1100" b="0" i="0" u="none" strike="noStrike" cap="none" dirty="0" err="1">
                <a:solidFill>
                  <a:srgbClr val="000000"/>
                </a:solidFill>
                <a:effectLst/>
                <a:latin typeface="Arial"/>
                <a:ea typeface="Arial"/>
                <a:cs typeface="Arial"/>
                <a:sym typeface="Arial"/>
              </a:rPr>
              <a:t>Dimitrios</a:t>
            </a:r>
            <a:r>
              <a:rPr lang="en-US" sz="1100" b="0" i="0" u="none" strike="noStrike" cap="none" dirty="0">
                <a:solidFill>
                  <a:srgbClr val="000000"/>
                </a:solidFill>
                <a:effectLst/>
                <a:latin typeface="Arial"/>
                <a:ea typeface="Arial"/>
                <a:cs typeface="Arial"/>
                <a:sym typeface="Arial"/>
              </a:rPr>
              <a:t> Emiris for tremendous mentoring during the capstone work, and also, we wish to express our appreciation to the company’s representatives, who are here today with us: </a:t>
            </a:r>
          </a:p>
          <a:p>
            <a:r>
              <a:rPr lang="en-US" sz="1100" b="0" i="0" u="none" strike="noStrike" cap="none" dirty="0">
                <a:solidFill>
                  <a:srgbClr val="000000"/>
                </a:solidFill>
                <a:effectLst/>
                <a:latin typeface="Arial"/>
                <a:ea typeface="Arial"/>
                <a:cs typeface="Arial"/>
                <a:sym typeface="Arial"/>
              </a:rPr>
              <a:t>Talgat </a:t>
            </a:r>
            <a:r>
              <a:rPr lang="en-US" sz="1100" b="0" i="0" u="none" strike="noStrike" cap="none" dirty="0" err="1">
                <a:solidFill>
                  <a:srgbClr val="000000"/>
                </a:solidFill>
                <a:effectLst/>
                <a:latin typeface="Arial"/>
                <a:ea typeface="Arial"/>
                <a:cs typeface="Arial"/>
                <a:sym typeface="Arial"/>
              </a:rPr>
              <a:t>Akanovich</a:t>
            </a:r>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Roman </a:t>
            </a:r>
            <a:r>
              <a:rPr lang="en-US" sz="1100" b="0" i="0" u="none" strike="noStrike" cap="none" dirty="0" err="1">
                <a:solidFill>
                  <a:srgbClr val="000000"/>
                </a:solidFill>
                <a:effectLst/>
                <a:latin typeface="Arial"/>
                <a:ea typeface="Arial"/>
                <a:cs typeface="Arial"/>
                <a:sym typeface="Arial"/>
              </a:rPr>
              <a:t>Dzevulsky</a:t>
            </a:r>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err="1">
                <a:solidFill>
                  <a:srgbClr val="000000"/>
                </a:solidFill>
                <a:effectLst/>
                <a:latin typeface="Arial"/>
                <a:ea typeface="Arial"/>
                <a:cs typeface="Arial"/>
                <a:sym typeface="Arial"/>
              </a:rPr>
              <a:t>Daulet</a:t>
            </a:r>
            <a:r>
              <a:rPr lang="en-US" sz="1100" b="0" i="0" u="none" strike="noStrike" cap="none" dirty="0">
                <a:solidFill>
                  <a:srgbClr val="000000"/>
                </a:solidFill>
                <a:effectLst/>
                <a:latin typeface="Arial"/>
                <a:ea typeface="Arial"/>
                <a:cs typeface="Arial"/>
                <a:sym typeface="Arial"/>
              </a:rPr>
              <a:t> </a:t>
            </a:r>
            <a:r>
              <a:rPr lang="en-US" sz="1100" b="0" i="0" u="none" strike="noStrike" cap="none" dirty="0" err="1">
                <a:solidFill>
                  <a:srgbClr val="000000"/>
                </a:solidFill>
                <a:effectLst/>
                <a:latin typeface="Arial"/>
                <a:ea typeface="Arial"/>
                <a:cs typeface="Arial"/>
                <a:sym typeface="Arial"/>
              </a:rPr>
              <a:t>Abdikerim</a:t>
            </a:r>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
        <p:nvSpPr>
          <p:cNvPr id="202" name="Google Shape;202;p4: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g7a3bfb5975_2_154: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Analyzing the baseline content removing unnecessary activities rearranging the sequence Has resulted in the following to be model. by referring to this flow chart one can easily understand where to start and how to reach accurately developed Project Baseline this workflow can also assure the small discrepancy between Project Baseline and actual execution plan the completion of the project within the set time and budget constraints these parameters can be considered as KPI's for the future evaluation of optimization outputs  </a:t>
            </a:r>
            <a:endParaRPr dirty="0"/>
          </a:p>
        </p:txBody>
      </p:sp>
      <p:sp>
        <p:nvSpPr>
          <p:cNvPr id="705" name="Google Shape;705;g7a3bfb5975_2_154: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3766394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r>
              <a:rPr lang="en-US" dirty="0"/>
              <a:t>As it can be seen from the as is model the communication plan is executed by PM office and then approved by project manager. The PM office first who pays at least of events and then identifies who are the  participants and what information channels should be used to provide the certain data. Then responsible persons for each event are signed with the indication of frequency. After the communication plan is revised it is sent for approval to PM. Once  the communication plan is approved PM office distribute</a:t>
            </a:r>
            <a:r>
              <a:rPr lang="ru-RU" dirty="0"/>
              <a:t>ы </a:t>
            </a:r>
            <a:r>
              <a:rPr lang="en-US" dirty="0"/>
              <a:t>for implementation, afterwards the changes should be controlled. This is at is now. </a:t>
            </a:r>
            <a:endParaRPr lang="ru-KZ" dirty="0"/>
          </a:p>
        </p:txBody>
      </p:sp>
    </p:spTree>
    <p:extLst>
      <p:ext uri="{BB962C8B-B14F-4D97-AF65-F5344CB8AC3E}">
        <p14:creationId xmlns:p14="http://schemas.microsoft.com/office/powerpoint/2010/main" val="2608704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2"/>
        <p:cNvGrpSpPr/>
        <p:nvPr/>
      </p:nvGrpSpPr>
      <p:grpSpPr>
        <a:xfrm>
          <a:off x="0" y="0"/>
          <a:ext cx="0" cy="0"/>
          <a:chOff x="0" y="0"/>
          <a:chExt cx="0" cy="0"/>
        </a:xfrm>
      </p:grpSpPr>
      <p:sp>
        <p:nvSpPr>
          <p:cNvPr id="1283" name="Google Shape;1283;g8d2e632455_0_103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4" name="Google Shape;1284;g8d2e632455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023969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2"/>
        <p:cNvGrpSpPr/>
        <p:nvPr/>
      </p:nvGrpSpPr>
      <p:grpSpPr>
        <a:xfrm>
          <a:off x="0" y="0"/>
          <a:ext cx="0" cy="0"/>
          <a:chOff x="0" y="0"/>
          <a:chExt cx="0" cy="0"/>
        </a:xfrm>
      </p:grpSpPr>
      <p:sp>
        <p:nvSpPr>
          <p:cNvPr id="1283" name="Google Shape;1283;g8d2e632455_0_103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4" name="Google Shape;1284;g8d2e632455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1368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2"/>
        <p:cNvGrpSpPr/>
        <p:nvPr/>
      </p:nvGrpSpPr>
      <p:grpSpPr>
        <a:xfrm>
          <a:off x="0" y="0"/>
          <a:ext cx="0" cy="0"/>
          <a:chOff x="0" y="0"/>
          <a:chExt cx="0" cy="0"/>
        </a:xfrm>
      </p:grpSpPr>
      <p:sp>
        <p:nvSpPr>
          <p:cNvPr id="1283" name="Google Shape;1283;g8d2e632455_0_1035: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4" name="Google Shape;1284;g8d2e632455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29249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7"/>
        <p:cNvGrpSpPr/>
        <p:nvPr/>
      </p:nvGrpSpPr>
      <p:grpSpPr>
        <a:xfrm>
          <a:off x="0" y="0"/>
          <a:ext cx="0" cy="0"/>
          <a:chOff x="0" y="0"/>
          <a:chExt cx="0" cy="0"/>
        </a:xfrm>
      </p:grpSpPr>
      <p:sp>
        <p:nvSpPr>
          <p:cNvPr id="1338" name="Google Shape;1338;g8d2e632455_0_901:notes"/>
          <p:cNvSpPr>
            <a:spLocks noGrp="1" noRot="1" noChangeAspect="1"/>
          </p:cNvSpPr>
          <p:nvPr>
            <p:ph type="sldImg" idx="2"/>
          </p:nvPr>
        </p:nvSpPr>
        <p:spPr>
          <a:xfrm>
            <a:off x="388938" y="685800"/>
            <a:ext cx="608012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9" name="Google Shape;1339;g8d2e632455_0_9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37217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pPr marL="158750" indent="0">
              <a:buNone/>
            </a:pPr>
            <a:r>
              <a:rPr lang="en-US" sz="1100" b="0" i="0" u="none" strike="noStrike" cap="none" dirty="0">
                <a:solidFill>
                  <a:srgbClr val="000000"/>
                </a:solidFill>
                <a:effectLst/>
                <a:latin typeface="Arial"/>
                <a:ea typeface="Arial"/>
                <a:cs typeface="Arial"/>
                <a:sym typeface="Arial"/>
              </a:rPr>
              <a:t>As a final point, I’d like to emphasize the key contributions of the project to </a:t>
            </a:r>
            <a:r>
              <a:rPr lang="en-US" sz="1100" b="0" i="0" u="none" strike="noStrike" cap="none" dirty="0" err="1">
                <a:solidFill>
                  <a:srgbClr val="000000"/>
                </a:solidFill>
                <a:effectLst/>
                <a:latin typeface="Arial"/>
                <a:ea typeface="Arial"/>
                <a:cs typeface="Arial"/>
                <a:sym typeface="Arial"/>
              </a:rPr>
              <a:t>KazTemirTrans</a:t>
            </a:r>
            <a:r>
              <a:rPr lang="en-US" sz="1100" b="0" i="0" u="none" strike="noStrike" cap="none" dirty="0">
                <a:solidFill>
                  <a:srgbClr val="000000"/>
                </a:solidFill>
                <a:effectLst/>
                <a:latin typeface="Arial"/>
                <a:ea typeface="Arial"/>
                <a:cs typeface="Arial"/>
                <a:sym typeface="Arial"/>
              </a:rPr>
              <a:t> company.</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 The first important thing is the proposed the method to select BP for optimization</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The next is the identified bottlenecks of the considered BP and proposed enhanced models of selected BP with the graphical representation in Bizagi Modeler.</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The third significant point is the suggested optimization and automation techniques for BP</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Summing up the recommendations provided, the team recommends to pay attention to the documentation and regulation of business processes to establish an united vision of the business processes and understanding how to manage them. </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Moreover, the company should recheck the standardized templates and provide to employees in a more structured way. </a:t>
            </a:r>
            <a:endParaRPr lang="ru-KZ"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Furthermore, the company can automate the procedures to develop the project baseline and resource management by using the extended version of MS Project and Bizagi tools.</a:t>
            </a:r>
            <a:endParaRPr lang="ru-KZ" sz="1100" b="0" i="0" u="none" strike="noStrike" cap="none" dirty="0">
              <a:solidFill>
                <a:srgbClr val="000000"/>
              </a:solidFill>
              <a:effectLst/>
              <a:latin typeface="Arial"/>
              <a:ea typeface="Arial"/>
              <a:cs typeface="Arial"/>
              <a:sym typeface="Arial"/>
            </a:endParaRPr>
          </a:p>
          <a:p>
            <a:pPr marL="158750" indent="0">
              <a:buNone/>
            </a:pPr>
            <a:r>
              <a:rPr lang="en-US" sz="1100" b="0" i="0" u="none" strike="noStrike" cap="none" dirty="0">
                <a:solidFill>
                  <a:srgbClr val="000000"/>
                </a:solidFill>
                <a:effectLst/>
                <a:latin typeface="Arial"/>
                <a:ea typeface="Arial"/>
                <a:cs typeface="Arial"/>
                <a:sym typeface="Arial"/>
              </a:rPr>
              <a:t>That brings me to the end of our presentation. Thanks for your attention and let’s proceed with Q&amp;A session.</a:t>
            </a:r>
            <a:endParaRPr lang="ru-KZ"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4123591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pPr marL="158750" indent="0">
              <a:buNone/>
            </a:pPr>
            <a:r>
              <a:rPr lang="en-GB" sz="1100" b="0" i="0" u="none" strike="noStrike" cap="none" dirty="0">
                <a:solidFill>
                  <a:srgbClr val="000000"/>
                </a:solidFill>
                <a:effectLst/>
                <a:latin typeface="Arial"/>
                <a:ea typeface="Arial"/>
                <a:cs typeface="Arial"/>
                <a:sym typeface="Arial"/>
              </a:rPr>
              <a:t>Now, let us at look at the Relations of the Selected Project to MEM Program</a:t>
            </a:r>
            <a:endParaRPr lang="ru-KZ"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It should be emphasized that the considered capstone project is very relevant, since it covers such important components of the MEM program as:</a:t>
            </a:r>
            <a:endParaRPr lang="ru-KZ" sz="1100" b="0" i="0" u="none" strike="noStrike" cap="none" dirty="0">
              <a:solidFill>
                <a:srgbClr val="000000"/>
              </a:solidFill>
              <a:effectLst/>
              <a:latin typeface="Arial"/>
              <a:ea typeface="Arial"/>
              <a:cs typeface="Arial"/>
              <a:sym typeface="Arial"/>
            </a:endParaRPr>
          </a:p>
          <a:p>
            <a:pPr lvl="0"/>
            <a:r>
              <a:rPr lang="en-US" sz="1100" b="0" i="0" u="none" strike="noStrike" cap="none" dirty="0">
                <a:solidFill>
                  <a:srgbClr val="000000"/>
                </a:solidFill>
                <a:effectLst/>
                <a:latin typeface="Arial"/>
                <a:ea typeface="Arial"/>
                <a:cs typeface="Arial"/>
                <a:sym typeface="Arial"/>
              </a:rPr>
              <a:t>Project Management</a:t>
            </a:r>
            <a:endParaRPr lang="ru-KZ" sz="1100" b="0" i="0" u="none" strike="noStrike" cap="none" dirty="0">
              <a:solidFill>
                <a:srgbClr val="000000"/>
              </a:solidFill>
              <a:effectLst/>
              <a:latin typeface="Arial"/>
              <a:ea typeface="Arial"/>
              <a:cs typeface="Arial"/>
              <a:sym typeface="Arial"/>
            </a:endParaRPr>
          </a:p>
          <a:p>
            <a:pPr lvl="0" fontAlgn="base"/>
            <a:r>
              <a:rPr lang="en-GB" sz="1100" b="0" i="0" u="none" strike="noStrike" cap="none" dirty="0">
                <a:solidFill>
                  <a:srgbClr val="000000"/>
                </a:solidFill>
                <a:effectLst/>
                <a:latin typeface="Arial"/>
                <a:ea typeface="Arial"/>
                <a:cs typeface="Arial"/>
                <a:sym typeface="Arial"/>
              </a:rPr>
              <a:t>Quality Management</a:t>
            </a:r>
            <a:endParaRPr lang="ru-KZ" sz="1100" b="0" i="0" u="none" strike="noStrike" cap="none" dirty="0">
              <a:solidFill>
                <a:srgbClr val="000000"/>
              </a:solidFill>
              <a:effectLst/>
              <a:latin typeface="Arial"/>
              <a:ea typeface="Arial"/>
              <a:cs typeface="Arial"/>
              <a:sym typeface="Arial"/>
            </a:endParaRPr>
          </a:p>
          <a:p>
            <a:pPr lvl="0" fontAlgn="base"/>
            <a:r>
              <a:rPr lang="en-GB" sz="1100" b="0" i="0" u="none" strike="noStrike" cap="none" dirty="0">
                <a:solidFill>
                  <a:srgbClr val="000000"/>
                </a:solidFill>
                <a:effectLst/>
                <a:latin typeface="Arial"/>
                <a:ea typeface="Arial"/>
                <a:cs typeface="Arial"/>
                <a:sym typeface="Arial"/>
              </a:rPr>
              <a:t>Lean Management</a:t>
            </a:r>
            <a:endParaRPr lang="ru-KZ" sz="1100" b="0" i="0" u="none" strike="noStrike" cap="none" dirty="0">
              <a:solidFill>
                <a:srgbClr val="000000"/>
              </a:solidFill>
              <a:effectLst/>
              <a:latin typeface="Arial"/>
              <a:ea typeface="Arial"/>
              <a:cs typeface="Arial"/>
              <a:sym typeface="Arial"/>
            </a:endParaRPr>
          </a:p>
          <a:p>
            <a:pPr lvl="0" fontAlgn="base"/>
            <a:r>
              <a:rPr lang="en-GB" sz="1100" b="0" i="0" u="none" strike="noStrike" cap="none" dirty="0">
                <a:solidFill>
                  <a:srgbClr val="000000"/>
                </a:solidFill>
                <a:effectLst/>
                <a:latin typeface="Arial"/>
                <a:ea typeface="Arial"/>
                <a:cs typeface="Arial"/>
                <a:sym typeface="Arial"/>
              </a:rPr>
              <a:t>Operation Management</a:t>
            </a:r>
            <a:endParaRPr lang="ru-KZ" sz="1100" b="0" i="0" u="none" strike="noStrike" cap="none" dirty="0">
              <a:solidFill>
                <a:srgbClr val="000000"/>
              </a:solidFill>
              <a:effectLst/>
              <a:latin typeface="Arial"/>
              <a:ea typeface="Arial"/>
              <a:cs typeface="Arial"/>
              <a:sym typeface="Arial"/>
            </a:endParaRPr>
          </a:p>
          <a:p>
            <a:pPr lvl="0" fontAlgn="base"/>
            <a:r>
              <a:rPr lang="en-US" sz="1100" b="0" i="0" u="none" strike="noStrike" cap="none" dirty="0">
                <a:solidFill>
                  <a:srgbClr val="000000"/>
                </a:solidFill>
                <a:effectLst/>
                <a:latin typeface="Arial"/>
                <a:ea typeface="Arial"/>
                <a:cs typeface="Arial"/>
                <a:sym typeface="Arial"/>
              </a:rPr>
              <a:t>Business Analytics</a:t>
            </a:r>
          </a:p>
          <a:p>
            <a:pPr marL="457200" marR="0" lvl="0"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Business Strategy</a:t>
            </a:r>
          </a:p>
          <a:p>
            <a:pPr marL="457200" marR="0" lvl="0"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Information Management</a:t>
            </a:r>
          </a:p>
          <a:p>
            <a:pPr lvl="0" fontAlgn="base"/>
            <a:r>
              <a:rPr lang="en-GB" sz="1100" b="0" i="0" u="none" strike="noStrike" cap="none" dirty="0">
                <a:solidFill>
                  <a:srgbClr val="000000"/>
                </a:solidFill>
                <a:effectLst/>
                <a:latin typeface="Arial"/>
                <a:ea typeface="Arial"/>
                <a:cs typeface="Arial"/>
                <a:sym typeface="Arial"/>
              </a:rPr>
              <a:t>Business Process Management</a:t>
            </a:r>
            <a:endParaRPr lang="ru-KZ" sz="1100" b="0" i="0" u="none" strike="noStrike" cap="none" dirty="0">
              <a:solidFill>
                <a:srgbClr val="000000"/>
              </a:solidFill>
              <a:effectLst/>
              <a:latin typeface="Arial"/>
              <a:ea typeface="Arial"/>
              <a:cs typeface="Arial"/>
              <a:sym typeface="Arial"/>
            </a:endParaRPr>
          </a:p>
          <a:p>
            <a:endParaRPr lang="ru-KZ" dirty="0"/>
          </a:p>
          <a:p>
            <a:endParaRPr lang="ru-KZ" dirty="0"/>
          </a:p>
        </p:txBody>
      </p:sp>
    </p:spTree>
    <p:extLst>
      <p:ext uri="{BB962C8B-B14F-4D97-AF65-F5344CB8AC3E}">
        <p14:creationId xmlns:p14="http://schemas.microsoft.com/office/powerpoint/2010/main" val="1887910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7a3bfb58e1_2_506: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r>
              <a:rPr lang="en-GB" sz="1100" b="0" i="0" u="none" strike="noStrike" cap="none" dirty="0">
                <a:solidFill>
                  <a:srgbClr val="000000"/>
                </a:solidFill>
                <a:effectLst/>
                <a:latin typeface="Arial"/>
                <a:ea typeface="Arial"/>
                <a:cs typeface="Arial"/>
                <a:sym typeface="Arial"/>
              </a:rPr>
              <a:t>I’d now like to proceed with the outline of our presentation</a:t>
            </a:r>
            <a:endParaRPr lang="ru-KZ" sz="1100" b="0" i="0" u="none" strike="noStrike" cap="none" dirty="0">
              <a:solidFill>
                <a:srgbClr val="000000"/>
              </a:solidFill>
              <a:effectLst/>
              <a:latin typeface="Arial"/>
              <a:ea typeface="Arial"/>
              <a:cs typeface="Arial"/>
              <a:sym typeface="Arial"/>
            </a:endParaRPr>
          </a:p>
          <a:p>
            <a:pPr fontAlgn="base"/>
            <a:r>
              <a:rPr lang="ru-KZ" sz="1100" b="0" i="0" u="none" strike="noStrike" cap="none" dirty="0">
                <a:solidFill>
                  <a:srgbClr val="000000"/>
                </a:solidFill>
                <a:effectLst/>
                <a:latin typeface="Arial"/>
                <a:ea typeface="Arial"/>
                <a:cs typeface="Arial"/>
                <a:sym typeface="Arial"/>
              </a:rPr>
              <a:t>In the first part</a:t>
            </a:r>
            <a:r>
              <a:rPr lang="en-GB" sz="1100" b="0" i="0" u="none" strike="noStrike" cap="none" dirty="0">
                <a:solidFill>
                  <a:srgbClr val="000000"/>
                </a:solidFill>
                <a:effectLst/>
                <a:latin typeface="Arial"/>
                <a:ea typeface="Arial"/>
                <a:cs typeface="Arial"/>
                <a:sym typeface="Arial"/>
              </a:rPr>
              <a:t> we’ll discuss the overall company’s background, the main obstacles the company faced with during the transition to the process-based management as well as the key objectives that should been reached by the end of the project</a:t>
            </a:r>
            <a:endParaRPr lang="ru-KZ" sz="1100" b="0" i="0" u="none" strike="noStrike" cap="none" dirty="0">
              <a:solidFill>
                <a:srgbClr val="000000"/>
              </a:solidFill>
              <a:effectLst/>
              <a:latin typeface="Arial"/>
              <a:ea typeface="Arial"/>
              <a:cs typeface="Arial"/>
              <a:sym typeface="Arial"/>
            </a:endParaRPr>
          </a:p>
          <a:p>
            <a:pPr fontAlgn="base"/>
            <a:r>
              <a:rPr lang="ru-KZ" sz="1100" b="0" i="0" u="none" strike="noStrike" cap="none" dirty="0">
                <a:solidFill>
                  <a:srgbClr val="000000"/>
                </a:solidFill>
                <a:effectLst/>
                <a:latin typeface="Arial"/>
                <a:ea typeface="Arial"/>
                <a:cs typeface="Arial"/>
                <a:sym typeface="Arial"/>
              </a:rPr>
              <a:t>Then in the second </a:t>
            </a:r>
            <a:r>
              <a:rPr lang="en-GB" sz="1100" b="0" i="0" u="none" strike="noStrike" cap="none" dirty="0">
                <a:solidFill>
                  <a:srgbClr val="000000"/>
                </a:solidFill>
                <a:effectLst/>
                <a:latin typeface="Arial"/>
                <a:ea typeface="Arial"/>
                <a:cs typeface="Arial"/>
                <a:sym typeface="Arial"/>
              </a:rPr>
              <a:t>section, the literature review part will be presented, where we’ll talk about the main management approaches techniques and the methodology  to deal with the acquired BP</a:t>
            </a:r>
            <a:endParaRPr lang="ru-KZ" sz="1100" b="0" i="0" u="none" strike="noStrike" cap="none" dirty="0">
              <a:solidFill>
                <a:srgbClr val="000000"/>
              </a:solidFill>
              <a:effectLst/>
              <a:latin typeface="Arial"/>
              <a:ea typeface="Arial"/>
              <a:cs typeface="Arial"/>
              <a:sym typeface="Arial"/>
            </a:endParaRPr>
          </a:p>
          <a:p>
            <a:pPr fontAlgn="base"/>
            <a:r>
              <a:rPr lang="ru-KZ" sz="1100" b="0" i="0" u="none" strike="noStrike" cap="none" dirty="0">
                <a:solidFill>
                  <a:srgbClr val="000000"/>
                </a:solidFill>
                <a:effectLst/>
                <a:latin typeface="Arial"/>
                <a:ea typeface="Arial"/>
                <a:cs typeface="Arial"/>
                <a:sym typeface="Arial"/>
              </a:rPr>
              <a:t>Finally, </a:t>
            </a:r>
            <a:r>
              <a:rPr lang="en-GB" sz="1100" b="0" i="0" u="none" strike="noStrike" cap="none" dirty="0">
                <a:solidFill>
                  <a:srgbClr val="000000"/>
                </a:solidFill>
                <a:effectLst/>
                <a:latin typeface="Arial"/>
                <a:ea typeface="Arial"/>
                <a:cs typeface="Arial"/>
                <a:sym typeface="Arial"/>
              </a:rPr>
              <a:t>we</a:t>
            </a:r>
            <a:r>
              <a:rPr lang="ru-KZ" sz="1100" b="0" i="0" u="none" strike="noStrike" cap="none" dirty="0">
                <a:solidFill>
                  <a:srgbClr val="000000"/>
                </a:solidFill>
                <a:effectLst/>
                <a:latin typeface="Arial"/>
                <a:ea typeface="Arial"/>
                <a:cs typeface="Arial"/>
                <a:sym typeface="Arial"/>
              </a:rPr>
              <a:t>’ll go on to talk abo</a:t>
            </a:r>
            <a:r>
              <a:rPr lang="en-GB" sz="1100" b="0" i="0" u="none" strike="noStrike" cap="none" dirty="0" err="1">
                <a:solidFill>
                  <a:srgbClr val="000000"/>
                </a:solidFill>
                <a:effectLst/>
                <a:latin typeface="Arial"/>
                <a:ea typeface="Arial"/>
                <a:cs typeface="Arial"/>
                <a:sym typeface="Arial"/>
              </a:rPr>
              <a:t>ut</a:t>
            </a:r>
            <a:r>
              <a:rPr lang="en-GB" sz="1100" b="0" i="0" u="none" strike="noStrike" cap="none" dirty="0">
                <a:solidFill>
                  <a:srgbClr val="000000"/>
                </a:solidFill>
                <a:effectLst/>
                <a:latin typeface="Arial"/>
                <a:ea typeface="Arial"/>
                <a:cs typeface="Arial"/>
                <a:sym typeface="Arial"/>
              </a:rPr>
              <a:t> the results and recommendations part where the optimization techniques for BP will be shown to the audience. </a:t>
            </a:r>
            <a:endParaRPr lang="ru-KZ" sz="1100" b="0" i="0" u="none" strike="noStrike" cap="none" dirty="0">
              <a:solidFill>
                <a:srgbClr val="000000"/>
              </a:solidFill>
              <a:effectLst/>
              <a:latin typeface="Arial"/>
              <a:ea typeface="Arial"/>
              <a:cs typeface="Arial"/>
              <a:sym typeface="Arial"/>
            </a:endParaRPr>
          </a:p>
          <a:p>
            <a:pPr marL="0" lvl="0" indent="0" algn="l" rtl="0">
              <a:lnSpc>
                <a:spcPct val="100000"/>
              </a:lnSpc>
              <a:spcBef>
                <a:spcPts val="0"/>
              </a:spcBef>
              <a:spcAft>
                <a:spcPts val="0"/>
              </a:spcAft>
              <a:buSzPts val="1100"/>
              <a:buNone/>
            </a:pPr>
            <a:endParaRPr dirty="0"/>
          </a:p>
        </p:txBody>
      </p:sp>
      <p:sp>
        <p:nvSpPr>
          <p:cNvPr id="224" name="Google Shape;224;g7a3bfb58e1_2_506: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7a3bfb58e1_2_0: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b="0" i="0" u="none" strike="noStrike" cap="none" dirty="0">
                <a:solidFill>
                  <a:srgbClr val="000000"/>
                </a:solidFill>
                <a:effectLst/>
                <a:latin typeface="Arial"/>
                <a:ea typeface="Arial"/>
                <a:cs typeface="Arial"/>
                <a:sym typeface="Arial"/>
              </a:rPr>
              <a:t>JSC </a:t>
            </a:r>
            <a:r>
              <a:rPr lang="en-US" sz="1100" b="0" i="0" u="none" strike="noStrike" cap="none" dirty="0" err="1">
                <a:solidFill>
                  <a:srgbClr val="000000"/>
                </a:solidFill>
                <a:effectLst/>
                <a:latin typeface="Arial"/>
                <a:ea typeface="Arial"/>
                <a:cs typeface="Arial"/>
                <a:sym typeface="Arial"/>
              </a:rPr>
              <a:t>KazTemirTrans</a:t>
            </a:r>
            <a:r>
              <a:rPr lang="en-US" sz="1100" b="0" i="0" u="none" strike="noStrike" cap="none" dirty="0">
                <a:solidFill>
                  <a:srgbClr val="000000"/>
                </a:solidFill>
                <a:effectLst/>
                <a:latin typeface="Arial"/>
                <a:ea typeface="Arial"/>
                <a:cs typeface="Arial"/>
                <a:sym typeface="Arial"/>
              </a:rPr>
              <a:t> is the largest operator of cargo rolling stock of the Republic of Kazakhstan with the head office Nur-</a:t>
            </a:r>
            <a:r>
              <a:rPr lang="en-US" sz="1100" b="0" i="0" u="none" strike="noStrike" cap="none" dirty="0" err="1">
                <a:solidFill>
                  <a:srgbClr val="000000"/>
                </a:solidFill>
                <a:effectLst/>
                <a:latin typeface="Arial"/>
                <a:ea typeface="Arial"/>
                <a:cs typeface="Arial"/>
                <a:sym typeface="Arial"/>
              </a:rPr>
              <a:t>Siltan</a:t>
            </a:r>
            <a:r>
              <a:rPr lang="en-US" sz="1100" b="0" i="0" u="none" strike="noStrike" cap="none" dirty="0">
                <a:solidFill>
                  <a:srgbClr val="000000"/>
                </a:solidFill>
                <a:effectLst/>
                <a:latin typeface="Arial"/>
                <a:ea typeface="Arial"/>
                <a:cs typeface="Arial"/>
                <a:sym typeface="Arial"/>
              </a:rPr>
              <a:t> city. The company is a100% subsidiary from National Company Kazakhstan Temir </a:t>
            </a:r>
            <a:r>
              <a:rPr lang="en-US" sz="1100" b="0" i="0" u="none" strike="noStrike" cap="none" dirty="0" err="1">
                <a:solidFill>
                  <a:srgbClr val="000000"/>
                </a:solidFill>
                <a:effectLst/>
                <a:latin typeface="Arial"/>
                <a:ea typeface="Arial"/>
                <a:cs typeface="Arial"/>
                <a:sym typeface="Arial"/>
              </a:rPr>
              <a:t>Zholy</a:t>
            </a:r>
            <a:r>
              <a:rPr lang="en-US" sz="1100" b="0" i="0" u="none" strike="noStrike" cap="none" dirty="0">
                <a:solidFill>
                  <a:srgbClr val="000000"/>
                </a:solidFill>
                <a:effectLst/>
                <a:latin typeface="Arial"/>
                <a:ea typeface="Arial"/>
                <a:cs typeface="Arial"/>
                <a:sym typeface="Arial"/>
              </a:rPr>
              <a:t>. The Company’s activities cover such areas as provision of freight cars for operation, leasing of special rolling stock, storage and sale of scrap metal. Let us briefly familiarize with the history of the company. The joint stock company </a:t>
            </a:r>
            <a:r>
              <a:rPr lang="en-US" sz="1100" b="0" i="0" u="none" strike="noStrike" cap="none" dirty="0" err="1">
                <a:solidFill>
                  <a:srgbClr val="000000"/>
                </a:solidFill>
                <a:effectLst/>
                <a:latin typeface="Arial"/>
                <a:ea typeface="Arial"/>
                <a:cs typeface="Arial"/>
                <a:sym typeface="Arial"/>
              </a:rPr>
              <a:t>Kazzheldotrans</a:t>
            </a:r>
            <a:r>
              <a:rPr lang="en-US" sz="1100" b="0" i="0" u="none" strike="noStrike" cap="none" dirty="0">
                <a:solidFill>
                  <a:srgbClr val="000000"/>
                </a:solidFill>
                <a:effectLst/>
                <a:latin typeface="Arial"/>
                <a:ea typeface="Arial"/>
                <a:cs typeface="Arial"/>
                <a:sym typeface="Arial"/>
              </a:rPr>
              <a:t> was established in 2003 as a result of the reformation the railway transport of Kazakhstan. Later, due to expansion of the international activity, it was decided to rename the company to </a:t>
            </a:r>
            <a:r>
              <a:rPr lang="en-US" sz="1100" b="0" i="0" u="none" strike="noStrike" cap="none" dirty="0" err="1">
                <a:solidFill>
                  <a:srgbClr val="000000"/>
                </a:solidFill>
                <a:effectLst/>
                <a:latin typeface="Arial"/>
                <a:ea typeface="Arial"/>
                <a:cs typeface="Arial"/>
                <a:sym typeface="Arial"/>
              </a:rPr>
              <a:t>Kaztemirtrans</a:t>
            </a:r>
            <a:r>
              <a:rPr lang="en-US" sz="1100" b="0" i="0" u="none" strike="noStrike" cap="none" dirty="0">
                <a:solidFill>
                  <a:srgbClr val="000000"/>
                </a:solidFill>
                <a:effectLst/>
                <a:latin typeface="Arial"/>
                <a:ea typeface="Arial"/>
                <a:cs typeface="Arial"/>
                <a:sym typeface="Arial"/>
              </a:rPr>
              <a:t>. By 2017, JSC “</a:t>
            </a:r>
            <a:r>
              <a:rPr lang="en-US" sz="1100" b="0" i="0" u="none" strike="noStrike" cap="none" dirty="0" err="1">
                <a:solidFill>
                  <a:srgbClr val="000000"/>
                </a:solidFill>
                <a:effectLst/>
                <a:latin typeface="Arial"/>
                <a:ea typeface="Arial"/>
                <a:cs typeface="Arial"/>
                <a:sym typeface="Arial"/>
              </a:rPr>
              <a:t>Samruk</a:t>
            </a:r>
            <a:r>
              <a:rPr lang="en-US" sz="1100" b="0" i="0" u="none" strike="noStrike" cap="none" dirty="0">
                <a:solidFill>
                  <a:srgbClr val="000000"/>
                </a:solidFill>
                <a:effectLst/>
                <a:latin typeface="Arial"/>
                <a:ea typeface="Arial"/>
                <a:cs typeface="Arial"/>
                <a:sym typeface="Arial"/>
              </a:rPr>
              <a:t> </a:t>
            </a:r>
            <a:r>
              <a:rPr lang="en-US" sz="1100" b="0" i="0" u="none" strike="noStrike" cap="none" dirty="0" err="1">
                <a:solidFill>
                  <a:srgbClr val="000000"/>
                </a:solidFill>
                <a:effectLst/>
                <a:latin typeface="Arial"/>
                <a:ea typeface="Arial"/>
                <a:cs typeface="Arial"/>
                <a:sym typeface="Arial"/>
              </a:rPr>
              <a:t>Kazyna</a:t>
            </a:r>
            <a:r>
              <a:rPr lang="en-US" sz="1100" b="0" i="0" u="none" strike="noStrike" cap="none" dirty="0">
                <a:solidFill>
                  <a:srgbClr val="000000"/>
                </a:solidFill>
                <a:effectLst/>
                <a:latin typeface="Arial"/>
                <a:ea typeface="Arial"/>
                <a:cs typeface="Arial"/>
                <a:sym typeface="Arial"/>
              </a:rPr>
              <a:t>”, the mother company of </a:t>
            </a:r>
            <a:r>
              <a:rPr lang="en-US" sz="1100" b="0" i="0" u="none" strike="noStrike" cap="none" dirty="0" err="1">
                <a:solidFill>
                  <a:srgbClr val="000000"/>
                </a:solidFill>
                <a:effectLst/>
                <a:latin typeface="Arial"/>
                <a:ea typeface="Arial"/>
                <a:cs typeface="Arial"/>
                <a:sym typeface="Arial"/>
              </a:rPr>
              <a:t>KazTemirTrans</a:t>
            </a:r>
            <a:r>
              <a:rPr lang="en-US" sz="1100" b="0" i="0" u="none" strike="noStrike" cap="none" dirty="0">
                <a:solidFill>
                  <a:srgbClr val="000000"/>
                </a:solidFill>
                <a:effectLst/>
                <a:latin typeface="Arial"/>
                <a:ea typeface="Arial"/>
                <a:cs typeface="Arial"/>
                <a:sym typeface="Arial"/>
              </a:rPr>
              <a:t>, had decided to transform its daughter company’s management approach and switch from a function-based management approach to a process-based management approach. Starting from that point till now, the company is undergoing the transition period.</a:t>
            </a:r>
          </a:p>
          <a:p>
            <a:pPr marL="0" lvl="0" indent="0" algn="l" rtl="0">
              <a:lnSpc>
                <a:spcPct val="100000"/>
              </a:lnSpc>
              <a:spcBef>
                <a:spcPts val="0"/>
              </a:spcBef>
              <a:spcAft>
                <a:spcPts val="0"/>
              </a:spcAft>
              <a:buSzPts val="1100"/>
              <a:buNone/>
            </a:pPr>
            <a:endParaRPr lang="en-US" dirty="0"/>
          </a:p>
        </p:txBody>
      </p:sp>
      <p:sp>
        <p:nvSpPr>
          <p:cNvPr id="250" name="Google Shape;250;g7a3bfb58e1_2_0: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7a3bfb58e1_2_92: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158750" indent="0">
              <a:buNone/>
            </a:pPr>
            <a:r>
              <a:rPr lang="en-US" sz="1100" b="0" i="0" u="none" strike="noStrike" cap="none" dirty="0">
                <a:solidFill>
                  <a:srgbClr val="000000"/>
                </a:solidFill>
                <a:effectLst/>
                <a:latin typeface="Arial"/>
                <a:ea typeface="Arial"/>
                <a:cs typeface="Arial"/>
                <a:sym typeface="Arial"/>
              </a:rPr>
              <a:t>These rapid transition in management approach has resulted in the major difficulties in communication and cooperation between the interdisciplinary departments of </a:t>
            </a:r>
            <a:r>
              <a:rPr lang="en-US" sz="1100" b="0" i="0" u="none" strike="noStrike" cap="none" dirty="0" err="1">
                <a:solidFill>
                  <a:srgbClr val="000000"/>
                </a:solidFill>
                <a:effectLst/>
                <a:latin typeface="Arial"/>
                <a:ea typeface="Arial"/>
                <a:cs typeface="Arial"/>
                <a:sym typeface="Arial"/>
              </a:rPr>
              <a:t>KazTemirTrans</a:t>
            </a:r>
            <a:r>
              <a:rPr lang="en-US" sz="1100" b="0" i="0" u="none" strike="noStrike" cap="none" dirty="0">
                <a:solidFill>
                  <a:srgbClr val="000000"/>
                </a:solidFill>
                <a:effectLst/>
                <a:latin typeface="Arial"/>
                <a:ea typeface="Arial"/>
                <a:cs typeface="Arial"/>
                <a:sym typeface="Arial"/>
              </a:rPr>
              <a:t>.</a:t>
            </a:r>
          </a:p>
          <a:p>
            <a:pPr marL="158750" indent="0">
              <a:buNone/>
            </a:pPr>
            <a:r>
              <a:rPr lang="en-US" sz="1100" b="0" i="0" u="none" strike="noStrike" cap="none" dirty="0">
                <a:solidFill>
                  <a:srgbClr val="000000"/>
                </a:solidFill>
                <a:effectLst/>
                <a:latin typeface="Arial"/>
                <a:ea typeface="Arial"/>
                <a:cs typeface="Arial"/>
                <a:sym typeface="Arial"/>
              </a:rPr>
              <a:t>In addition, the local managers of the company have started to feel confused dealing with the making significant changes in the current workflow. </a:t>
            </a:r>
          </a:p>
          <a:p>
            <a:pPr marL="158750" indent="0">
              <a:buNone/>
            </a:pPr>
            <a:r>
              <a:rPr lang="en-US" sz="1100" b="0" i="0" u="none" strike="noStrike" cap="none" dirty="0">
                <a:solidFill>
                  <a:srgbClr val="000000"/>
                </a:solidFill>
                <a:effectLst/>
                <a:latin typeface="Arial"/>
                <a:ea typeface="Arial"/>
                <a:cs typeface="Arial"/>
                <a:sym typeface="Arial"/>
              </a:rPr>
              <a:t>As a result of the decree made in 2017, for elimination further critical pitfalls, the Company has started to perform documentation of Business Processes.</a:t>
            </a:r>
          </a:p>
          <a:p>
            <a:pPr marL="158750" indent="0">
              <a:buNone/>
            </a:pPr>
            <a:r>
              <a:rPr lang="en-US" sz="1100" b="0" i="0" u="none" strike="noStrike" cap="none" dirty="0">
                <a:solidFill>
                  <a:srgbClr val="000000"/>
                </a:solidFill>
                <a:effectLst/>
                <a:latin typeface="Arial"/>
                <a:ea typeface="Arial"/>
                <a:cs typeface="Arial"/>
                <a:sym typeface="Arial"/>
              </a:rPr>
              <a:t>For these reasons, our capstone team was assigned to resolve these issues. </a:t>
            </a:r>
          </a:p>
          <a:p>
            <a:pPr marL="0" lvl="0" indent="0" algn="l" rtl="0">
              <a:lnSpc>
                <a:spcPct val="100000"/>
              </a:lnSpc>
              <a:spcBef>
                <a:spcPts val="0"/>
              </a:spcBef>
              <a:spcAft>
                <a:spcPts val="0"/>
              </a:spcAft>
              <a:buSzPts val="1100"/>
              <a:buNone/>
            </a:pPr>
            <a:endParaRPr lang="en-US" dirty="0"/>
          </a:p>
        </p:txBody>
      </p:sp>
      <p:sp>
        <p:nvSpPr>
          <p:cNvPr id="285" name="Google Shape;285;g7a3bfb58e1_2_92: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7a3bfb58e1_2_186: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158750" indent="0">
              <a:buNone/>
            </a:pPr>
            <a:r>
              <a:rPr lang="en-US" sz="1600" b="0" i="0" u="none" strike="noStrike" cap="none" dirty="0">
                <a:solidFill>
                  <a:srgbClr val="000000"/>
                </a:solidFill>
                <a:effectLst/>
                <a:latin typeface="Arial"/>
                <a:ea typeface="Arial"/>
                <a:cs typeface="Arial"/>
                <a:sym typeface="Arial"/>
              </a:rPr>
              <a:t>As a result of the analysis, the following goals have been identified:</a:t>
            </a:r>
          </a:p>
          <a:p>
            <a:r>
              <a:rPr lang="en-US" sz="1600" b="0" i="0" u="none" strike="noStrike" cap="none" dirty="0">
                <a:solidFill>
                  <a:srgbClr val="000000"/>
                </a:solidFill>
                <a:effectLst/>
                <a:latin typeface="Arial"/>
                <a:ea typeface="Arial"/>
                <a:cs typeface="Arial"/>
                <a:sym typeface="Arial"/>
              </a:rPr>
              <a:t>Firstly, to optimize &amp; automate provided business processes of the </a:t>
            </a:r>
            <a:r>
              <a:rPr lang="en-US" sz="1600" dirty="0">
                <a:latin typeface="Times New Roman" panose="02020603050405020304" pitchFamily="18" charset="0"/>
                <a:cs typeface="Times New Roman" panose="02020603050405020304" pitchFamily="18" charset="0"/>
              </a:rPr>
              <a:t>PM office </a:t>
            </a:r>
            <a:endParaRPr lang="en-US" sz="1600" b="0" i="0" u="none" strike="noStrike" cap="none" dirty="0">
              <a:solidFill>
                <a:srgbClr val="000000"/>
              </a:solidFill>
              <a:effectLst/>
              <a:latin typeface="Arial"/>
              <a:ea typeface="Arial"/>
              <a:cs typeface="Arial"/>
              <a:sym typeface="Arial"/>
            </a:endParaRPr>
          </a:p>
          <a:p>
            <a:pPr lvl="0"/>
            <a:r>
              <a:rPr lang="en-US" sz="1600" b="0" i="0" u="none" strike="noStrike" cap="none" dirty="0">
                <a:solidFill>
                  <a:srgbClr val="000000"/>
                </a:solidFill>
                <a:effectLst/>
                <a:latin typeface="Arial"/>
                <a:ea typeface="Arial"/>
                <a:cs typeface="Arial"/>
                <a:sym typeface="Arial"/>
              </a:rPr>
              <a:t>Secondly, to enhance organizational efficiency &amp; productivity of employees</a:t>
            </a:r>
          </a:p>
          <a:p>
            <a:pPr lvl="0"/>
            <a:r>
              <a:rPr lang="en-US" sz="1600" b="0" i="0" u="none" strike="noStrike" cap="none" dirty="0">
                <a:solidFill>
                  <a:srgbClr val="000000"/>
                </a:solidFill>
                <a:effectLst/>
                <a:latin typeface="Arial"/>
                <a:ea typeface="Arial"/>
                <a:cs typeface="Arial"/>
                <a:sym typeface="Arial"/>
              </a:rPr>
              <a:t>Thirdly, to provide a comprehensive analysis of existing business processes</a:t>
            </a:r>
          </a:p>
          <a:p>
            <a:r>
              <a:rPr lang="en-US" sz="1600" b="0" i="0" u="none" strike="noStrike" cap="none" dirty="0">
                <a:solidFill>
                  <a:srgbClr val="000000"/>
                </a:solidFill>
                <a:effectLst/>
                <a:latin typeface="Arial"/>
                <a:ea typeface="Arial"/>
                <a:cs typeface="Arial"/>
                <a:sym typeface="Arial"/>
              </a:rPr>
              <a:t>Lastly, but not less importantly, to recommend the improvement techniques for BP optimization</a:t>
            </a:r>
            <a:r>
              <a:rPr lang="en-US" sz="2400" dirty="0">
                <a:effectLst/>
              </a:rPr>
              <a:t> </a:t>
            </a:r>
            <a:endParaRPr lang="en-US" sz="1600" dirty="0"/>
          </a:p>
        </p:txBody>
      </p:sp>
      <p:sp>
        <p:nvSpPr>
          <p:cNvPr id="322" name="Google Shape;322;g7a3bfb58e1_2_186: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7a3bfb58e1_2_303:notes"/>
          <p:cNvSpPr txBox="1">
            <a:spLocks noGrp="1"/>
          </p:cNvSpPr>
          <p:nvPr>
            <p:ph type="body" idx="1"/>
          </p:nvPr>
        </p:nvSpPr>
        <p:spPr>
          <a:xfrm>
            <a:off x="777225" y="4777725"/>
            <a:ext cx="6217800" cy="4526400"/>
          </a:xfrm>
          <a:prstGeom prst="rect">
            <a:avLst/>
          </a:prstGeom>
          <a:noFill/>
          <a:ln>
            <a:noFill/>
          </a:ln>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highlight>
                  <a:schemeClr val="lt1"/>
                </a:highlight>
                <a:latin typeface="Arial"/>
                <a:ea typeface="Arial"/>
                <a:cs typeface="Arial"/>
                <a:sym typeface="Arial"/>
              </a:rPr>
              <a:t>During the capstone work a comprehensive LR was done: including the analysis of the existing types of management approaches to BP, </a:t>
            </a:r>
            <a:r>
              <a:rPr lang="en-GB" sz="1100" b="0" i="0" u="none" strike="noStrike" cap="none" dirty="0" err="1">
                <a:solidFill>
                  <a:srgbClr val="000000"/>
                </a:solidFill>
                <a:effectLst/>
                <a:highlight>
                  <a:schemeClr val="lt1"/>
                </a:highlight>
                <a:latin typeface="Arial"/>
                <a:ea typeface="Arial"/>
                <a:cs typeface="Arial"/>
                <a:sym typeface="Arial"/>
              </a:rPr>
              <a:t>i</a:t>
            </a:r>
            <a:r>
              <a:rPr lang="ru-KZ" sz="1100" b="0" i="0" u="none" strike="noStrike" cap="none" dirty="0">
                <a:solidFill>
                  <a:srgbClr val="000000"/>
                </a:solidFill>
                <a:effectLst/>
                <a:highlight>
                  <a:schemeClr val="lt1"/>
                </a:highlight>
                <a:latin typeface="Arial"/>
                <a:ea typeface="Arial"/>
                <a:cs typeface="Arial"/>
                <a:sym typeface="Arial"/>
              </a:rPr>
              <a:t>ntegration of ISO standards</a:t>
            </a:r>
            <a:r>
              <a:rPr lang="en-GB" sz="1100" b="0" i="0" u="none" strike="noStrike" cap="none" dirty="0">
                <a:solidFill>
                  <a:srgbClr val="000000"/>
                </a:solidFill>
                <a:effectLst/>
                <a:highlight>
                  <a:schemeClr val="lt1"/>
                </a:highlight>
                <a:latin typeface="Arial"/>
                <a:ea typeface="Arial"/>
                <a:cs typeface="Arial"/>
                <a:sym typeface="Arial"/>
              </a:rPr>
              <a:t>, </a:t>
            </a:r>
            <a:r>
              <a:rPr lang="ru-KZ" sz="1100" b="0" i="0" u="none" strike="noStrike" cap="none" dirty="0">
                <a:solidFill>
                  <a:srgbClr val="000000"/>
                </a:solidFill>
                <a:effectLst/>
                <a:highlight>
                  <a:schemeClr val="lt1"/>
                </a:highlight>
                <a:latin typeface="Arial"/>
                <a:ea typeface="Arial"/>
                <a:cs typeface="Arial"/>
                <a:sym typeface="Arial"/>
              </a:rPr>
              <a:t>BP features</a:t>
            </a:r>
            <a:r>
              <a:rPr lang="en-GB" sz="1100" b="0" i="0" u="none" strike="noStrike" cap="none" dirty="0">
                <a:solidFill>
                  <a:srgbClr val="000000"/>
                </a:solidFill>
                <a:effectLst/>
                <a:highlight>
                  <a:schemeClr val="lt1"/>
                </a:highlight>
                <a:latin typeface="Arial"/>
                <a:ea typeface="Arial"/>
                <a:cs typeface="Arial"/>
                <a:sym typeface="Arial"/>
              </a:rPr>
              <a:t>. However, due to the time constrain, let me highlight only the most essential one, which are related to the company’s approach to the problem.</a:t>
            </a:r>
          </a:p>
          <a:p>
            <a:pPr marL="158750" indent="0">
              <a:buNone/>
            </a:pPr>
            <a:r>
              <a:rPr lang="en-US" sz="1100" b="0" i="0" u="none" strike="noStrike" cap="none" dirty="0">
                <a:solidFill>
                  <a:srgbClr val="000000"/>
                </a:solidFill>
                <a:effectLst/>
                <a:latin typeface="Arial"/>
                <a:ea typeface="Arial"/>
                <a:cs typeface="Arial"/>
                <a:sym typeface="Arial"/>
              </a:rPr>
              <a:t>Process-based management views business functions as a collection of standardized processes, managed to achieve a desired result. Where a process is a sequence of activities aimed at generating more value by transforming an input into an output, which can in turn be the input for another process. One of the basic principles of this approach is to apply holistic and systematic approach to the company’s business. This means that each individual BP should be directed to achieve strategic goals of the organization.</a:t>
            </a:r>
            <a:endParaRPr lang="ru-KZ"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Let’s now proceed with methods used in process-based optimization approach.</a:t>
            </a:r>
            <a:endParaRPr lang="ru-KZ" sz="1100" b="0" i="0"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The first tool is BPI. </a:t>
            </a:r>
            <a:r>
              <a:rPr lang="ru-KZ" sz="1100" b="0" i="0" u="none" strike="noStrike" cap="none" dirty="0">
                <a:solidFill>
                  <a:srgbClr val="000000"/>
                </a:solidFill>
                <a:effectLst/>
                <a:latin typeface="Arial"/>
                <a:ea typeface="Arial"/>
                <a:cs typeface="Arial"/>
                <a:sym typeface="Arial"/>
              </a:rPr>
              <a:t>Business Process improvement is a continual process that aims at attaining efficiency through continual improvement by reiterating the processes. </a:t>
            </a:r>
            <a:r>
              <a:rPr lang="en-GB" sz="1100" b="0" i="0" u="none" strike="noStrike" cap="none" dirty="0">
                <a:solidFill>
                  <a:srgbClr val="000000"/>
                </a:solidFill>
                <a:effectLst/>
                <a:latin typeface="Arial"/>
                <a:ea typeface="Arial"/>
                <a:cs typeface="Arial"/>
                <a:sym typeface="Arial"/>
              </a:rPr>
              <a:t>Consequently, </a:t>
            </a:r>
            <a:r>
              <a:rPr lang="ru-KZ" sz="1100" b="0" i="0" u="none" strike="noStrike" cap="none" dirty="0">
                <a:solidFill>
                  <a:srgbClr val="000000"/>
                </a:solidFill>
                <a:effectLst/>
                <a:latin typeface="Arial"/>
                <a:ea typeface="Arial"/>
                <a:cs typeface="Arial"/>
                <a:sym typeface="Arial"/>
              </a:rPr>
              <a:t>BPI is the way </a:t>
            </a:r>
            <a:r>
              <a:rPr lang="en-GB" sz="1100" b="0" i="0" u="none" strike="noStrike" cap="none" dirty="0">
                <a:solidFill>
                  <a:srgbClr val="000000"/>
                </a:solidFill>
                <a:effectLst/>
                <a:latin typeface="Arial"/>
                <a:ea typeface="Arial"/>
                <a:cs typeface="Arial"/>
                <a:sym typeface="Arial"/>
              </a:rPr>
              <a:t>to</a:t>
            </a:r>
            <a:r>
              <a:rPr lang="ru-KZ" sz="1100" b="0" i="0" u="none" strike="noStrike" cap="none" dirty="0">
                <a:solidFill>
                  <a:srgbClr val="000000"/>
                </a:solidFill>
                <a:effectLst/>
                <a:latin typeface="Arial"/>
                <a:ea typeface="Arial"/>
                <a:cs typeface="Arial"/>
                <a:sym typeface="Arial"/>
              </a:rPr>
              <a:t> improve current as-is state</a:t>
            </a:r>
            <a:r>
              <a:rPr lang="en-GB" sz="1100" b="0" i="0" u="none" strike="noStrike" cap="none" dirty="0">
                <a:solidFill>
                  <a:srgbClr val="000000"/>
                </a:solidFill>
                <a:effectLst/>
                <a:latin typeface="Arial"/>
                <a:ea typeface="Arial"/>
                <a:cs typeface="Arial"/>
                <a:sym typeface="Arial"/>
              </a:rPr>
              <a:t>.</a:t>
            </a:r>
            <a:endParaRPr lang="ru-KZ" sz="1100" b="0" i="0" u="none" strike="noStrike" cap="none" dirty="0">
              <a:solidFill>
                <a:srgbClr val="000000"/>
              </a:solidFill>
              <a:effectLst/>
              <a:latin typeface="Arial"/>
              <a:ea typeface="Arial"/>
              <a:cs typeface="Arial"/>
              <a:sym typeface="Arial"/>
            </a:endParaRPr>
          </a:p>
          <a:p>
            <a:pPr lvl="0"/>
            <a:r>
              <a:rPr lang="en-GB" sz="1100" b="0" i="0" u="none" strike="noStrike" cap="none" dirty="0">
                <a:solidFill>
                  <a:srgbClr val="000000"/>
                </a:solidFill>
                <a:effectLst/>
                <a:latin typeface="Arial"/>
                <a:ea typeface="Arial"/>
                <a:cs typeface="Arial"/>
                <a:sym typeface="Arial"/>
              </a:rPr>
              <a:t>The next method is </a:t>
            </a:r>
            <a:r>
              <a:rPr lang="ru-KZ" sz="1100" b="0" i="0" u="none" strike="noStrike" cap="none" dirty="0">
                <a:solidFill>
                  <a:srgbClr val="000000"/>
                </a:solidFill>
                <a:effectLst/>
                <a:latin typeface="Arial"/>
                <a:ea typeface="Arial"/>
                <a:cs typeface="Arial"/>
                <a:sym typeface="Arial"/>
              </a:rPr>
              <a:t>Business process redesign</a:t>
            </a:r>
            <a:r>
              <a:rPr lang="en-GB" sz="1100" b="0" i="0" u="none" strike="noStrike" cap="none" dirty="0">
                <a:solidFill>
                  <a:srgbClr val="000000"/>
                </a:solidFill>
                <a:effectLst/>
                <a:latin typeface="Arial"/>
                <a:ea typeface="Arial"/>
                <a:cs typeface="Arial"/>
                <a:sym typeface="Arial"/>
              </a:rPr>
              <a:t>,which is</a:t>
            </a:r>
            <a:r>
              <a:rPr lang="ru-KZ" sz="1100" b="0" i="0" u="none" strike="noStrike" cap="none" dirty="0">
                <a:solidFill>
                  <a:srgbClr val="000000"/>
                </a:solidFill>
                <a:effectLst/>
                <a:latin typeface="Arial"/>
                <a:ea typeface="Arial"/>
                <a:cs typeface="Arial"/>
                <a:sym typeface="Arial"/>
              </a:rPr>
              <a:t> a complete overhaul of a company's key business processes.A BPR</a:t>
            </a:r>
            <a:r>
              <a:rPr lang="en-GB" sz="1100" b="0" i="0" u="none" strike="noStrike" cap="none" dirty="0">
                <a:solidFill>
                  <a:srgbClr val="000000"/>
                </a:solidFill>
                <a:effectLst/>
                <a:latin typeface="Arial"/>
                <a:ea typeface="Arial"/>
                <a:cs typeface="Arial"/>
                <a:sym typeface="Arial"/>
              </a:rPr>
              <a:t>D</a:t>
            </a:r>
            <a:r>
              <a:rPr lang="ru-KZ" sz="1100" b="0" i="0" u="none" strike="noStrike" cap="none" dirty="0">
                <a:solidFill>
                  <a:srgbClr val="000000"/>
                </a:solidFill>
                <a:effectLst/>
                <a:latin typeface="Arial"/>
                <a:ea typeface="Arial"/>
                <a:cs typeface="Arial"/>
                <a:sym typeface="Arial"/>
              </a:rPr>
              <a:t> improves efficiency by cutting slack and excess, reducing costs, and sharpening management.</a:t>
            </a:r>
            <a:endParaRPr lang="en-GB" sz="1100" b="0" i="0" u="none" strike="noStrike" cap="none" dirty="0">
              <a:solidFill>
                <a:srgbClr val="000000"/>
              </a:solidFill>
              <a:effectLst/>
              <a:latin typeface="Arial"/>
              <a:ea typeface="Arial"/>
              <a:cs typeface="Arial"/>
              <a:sym typeface="Arial"/>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sz="1100" b="0" i="0" u="none" strike="noStrike" cap="none" dirty="0">
                <a:solidFill>
                  <a:srgbClr val="000000"/>
                </a:solidFill>
                <a:effectLst/>
                <a:latin typeface="Arial"/>
                <a:ea typeface="Arial"/>
                <a:cs typeface="Arial"/>
                <a:sym typeface="Arial"/>
              </a:rPr>
              <a:t>The third and most cardinal of all methods for improving business processes is reengineering. It includes serious, sometimes radical, process innovation and assumes the most creative approach of the participants reengineering to redesign processes.</a:t>
            </a:r>
            <a:r>
              <a:rPr lang="ru-KZ" dirty="0">
                <a:effectLst/>
              </a:rPr>
              <a:t> </a:t>
            </a:r>
            <a:endParaRPr lang="ru-KZ" sz="1100" b="0" i="0" u="none" strike="noStrike" cap="none" dirty="0">
              <a:solidFill>
                <a:srgbClr val="000000"/>
              </a:solidFill>
              <a:effectLst/>
              <a:highlight>
                <a:schemeClr val="lt1"/>
              </a:highlight>
              <a:latin typeface="Arial"/>
              <a:ea typeface="Arial"/>
              <a:cs typeface="Arial"/>
              <a:sym typeface="Arial"/>
            </a:endParaRPr>
          </a:p>
        </p:txBody>
      </p:sp>
      <p:sp>
        <p:nvSpPr>
          <p:cNvPr id="382" name="Google Shape;382;g7a3bfb58e1_2_303:notes"/>
          <p:cNvSpPr>
            <a:spLocks noGrp="1" noRot="1" noChangeAspect="1"/>
          </p:cNvSpPr>
          <p:nvPr>
            <p:ph type="sldImg" idx="2"/>
          </p:nvPr>
        </p:nvSpPr>
        <p:spPr>
          <a:xfrm>
            <a:off x="542925" y="754063"/>
            <a:ext cx="6686550" cy="37719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542925" y="754063"/>
            <a:ext cx="6686550" cy="3771900"/>
          </a:xfrm>
        </p:spPr>
      </p:sp>
      <p:sp>
        <p:nvSpPr>
          <p:cNvPr id="3" name="Заметки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Let’s now take a look at Methodology part</a:t>
            </a:r>
            <a:endParaRPr lang="ru-KZ" dirty="0"/>
          </a:p>
          <a:p>
            <a:endParaRPr lang="ru-KZ" dirty="0"/>
          </a:p>
        </p:txBody>
      </p:sp>
    </p:spTree>
    <p:extLst>
      <p:ext uri="{BB962C8B-B14F-4D97-AF65-F5344CB8AC3E}">
        <p14:creationId xmlns:p14="http://schemas.microsoft.com/office/powerpoint/2010/main" val="283171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11"/>
        <p:cNvGrpSpPr/>
        <p:nvPr/>
      </p:nvGrpSpPr>
      <p:grpSpPr>
        <a:xfrm>
          <a:off x="0" y="0"/>
          <a:ext cx="0" cy="0"/>
          <a:chOff x="0" y="0"/>
          <a:chExt cx="0" cy="0"/>
        </a:xfrm>
      </p:grpSpPr>
      <p:sp>
        <p:nvSpPr>
          <p:cNvPr id="12" name="Google Shape;12;p7"/>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7"/>
          <p:cNvSpPr txBox="1">
            <a:spLocks noGrp="1"/>
          </p:cNvSpPr>
          <p:nvPr>
            <p:ph type="subTitle" idx="1"/>
          </p:nvPr>
        </p:nvSpPr>
        <p:spPr>
          <a:xfrm>
            <a:off x="747000" y="1143000"/>
            <a:ext cx="10667520" cy="53316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41"/>
        <p:cNvGrpSpPr/>
        <p:nvPr/>
      </p:nvGrpSpPr>
      <p:grpSpPr>
        <a:xfrm>
          <a:off x="0" y="0"/>
          <a:ext cx="0" cy="0"/>
          <a:chOff x="0" y="0"/>
          <a:chExt cx="0" cy="0"/>
        </a:xfrm>
      </p:grpSpPr>
      <p:sp>
        <p:nvSpPr>
          <p:cNvPr id="42" name="Google Shape;42;p20"/>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20"/>
          <p:cNvSpPr txBox="1">
            <a:spLocks noGrp="1"/>
          </p:cNvSpPr>
          <p:nvPr>
            <p:ph type="body" idx="1"/>
          </p:nvPr>
        </p:nvSpPr>
        <p:spPr>
          <a:xfrm>
            <a:off x="747000" y="1143000"/>
            <a:ext cx="1066752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20"/>
          <p:cNvSpPr txBox="1">
            <a:spLocks noGrp="1"/>
          </p:cNvSpPr>
          <p:nvPr>
            <p:ph type="body" idx="2"/>
          </p:nvPr>
        </p:nvSpPr>
        <p:spPr>
          <a:xfrm>
            <a:off x="747000" y="1421640"/>
            <a:ext cx="1066752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45"/>
        <p:cNvGrpSpPr/>
        <p:nvPr/>
      </p:nvGrpSpPr>
      <p:grpSpPr>
        <a:xfrm>
          <a:off x="0" y="0"/>
          <a:ext cx="0" cy="0"/>
          <a:chOff x="0" y="0"/>
          <a:chExt cx="0" cy="0"/>
        </a:xfrm>
      </p:grpSpPr>
      <p:sp>
        <p:nvSpPr>
          <p:cNvPr id="46" name="Google Shape;46;p21"/>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1"/>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21"/>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1"/>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1"/>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51"/>
        <p:cNvGrpSpPr/>
        <p:nvPr/>
      </p:nvGrpSpPr>
      <p:grpSpPr>
        <a:xfrm>
          <a:off x="0" y="0"/>
          <a:ext cx="0" cy="0"/>
          <a:chOff x="0" y="0"/>
          <a:chExt cx="0" cy="0"/>
        </a:xfrm>
      </p:grpSpPr>
      <p:sp>
        <p:nvSpPr>
          <p:cNvPr id="52" name="Google Shape;52;p22"/>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22"/>
          <p:cNvSpPr txBox="1">
            <a:spLocks noGrp="1"/>
          </p:cNvSpPr>
          <p:nvPr>
            <p:ph type="body" idx="1"/>
          </p:nvPr>
        </p:nvSpPr>
        <p:spPr>
          <a:xfrm>
            <a:off x="747000" y="114300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2"/>
          <p:cNvSpPr txBox="1">
            <a:spLocks noGrp="1"/>
          </p:cNvSpPr>
          <p:nvPr>
            <p:ph type="body" idx="2"/>
          </p:nvPr>
        </p:nvSpPr>
        <p:spPr>
          <a:xfrm>
            <a:off x="4353840" y="114300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22"/>
          <p:cNvSpPr txBox="1">
            <a:spLocks noGrp="1"/>
          </p:cNvSpPr>
          <p:nvPr>
            <p:ph type="body" idx="3"/>
          </p:nvPr>
        </p:nvSpPr>
        <p:spPr>
          <a:xfrm>
            <a:off x="7960680" y="114300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22"/>
          <p:cNvSpPr txBox="1">
            <a:spLocks noGrp="1"/>
          </p:cNvSpPr>
          <p:nvPr>
            <p:ph type="body" idx="4"/>
          </p:nvPr>
        </p:nvSpPr>
        <p:spPr>
          <a:xfrm>
            <a:off x="747000" y="142164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22"/>
          <p:cNvSpPr txBox="1">
            <a:spLocks noGrp="1"/>
          </p:cNvSpPr>
          <p:nvPr>
            <p:ph type="body" idx="5"/>
          </p:nvPr>
        </p:nvSpPr>
        <p:spPr>
          <a:xfrm>
            <a:off x="4353840" y="142164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2"/>
          <p:cNvSpPr txBox="1">
            <a:spLocks noGrp="1"/>
          </p:cNvSpPr>
          <p:nvPr>
            <p:ph type="body" idx="6"/>
          </p:nvPr>
        </p:nvSpPr>
        <p:spPr>
          <a:xfrm>
            <a:off x="7960680" y="1421640"/>
            <a:ext cx="343476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a:off x="442080" y="1981080"/>
            <a:ext cx="7162560" cy="1447560"/>
          </a:xfrm>
          <a:prstGeom prst="rect">
            <a:avLst/>
          </a:prstGeom>
          <a:noFill/>
          <a:ln>
            <a:noFill/>
          </a:ln>
        </p:spPr>
        <p:txBody>
          <a:bodyPr spcFirstLastPara="1" wrap="square" lIns="90000" tIns="45000" rIns="90000" bIns="45000" anchor="b"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3"/>
          <p:cNvSpPr txBox="1">
            <a:spLocks noGrp="1"/>
          </p:cNvSpPr>
          <p:nvPr>
            <p:ph type="sldNum" idx="12"/>
          </p:nvPr>
        </p:nvSpPr>
        <p:spPr>
          <a:xfrm>
            <a:off x="5880960" y="6356520"/>
            <a:ext cx="399600" cy="364680"/>
          </a:xfrm>
          <a:prstGeom prst="rect">
            <a:avLst/>
          </a:prstGeom>
          <a:noFill/>
          <a:ln>
            <a:noFill/>
          </a:ln>
        </p:spPr>
        <p:txBody>
          <a:bodyPr spcFirstLastPara="1" wrap="square" lIns="91425" tIns="45700" rIns="91425" bIns="45700" anchor="t" anchorCtr="0">
            <a:noAutofit/>
          </a:bodyPr>
          <a:lstStyle>
            <a:lvl1pPr marL="0" lvl="0" indent="0" algn="ctr">
              <a:lnSpc>
                <a:spcPct val="100000"/>
              </a:lnSpc>
              <a:spcBef>
                <a:spcPts val="0"/>
              </a:spcBef>
              <a:buNone/>
              <a:defRPr sz="1200" b="0" strike="noStrike">
                <a:solidFill>
                  <a:srgbClr val="00C0F3"/>
                </a:solidFill>
                <a:latin typeface="Calibri"/>
                <a:ea typeface="Calibri"/>
                <a:cs typeface="Calibri"/>
                <a:sym typeface="Calibri"/>
              </a:defRPr>
            </a:lvl1pPr>
            <a:lvl2pPr marL="0" lvl="1" indent="0" algn="ctr">
              <a:lnSpc>
                <a:spcPct val="100000"/>
              </a:lnSpc>
              <a:spcBef>
                <a:spcPts val="0"/>
              </a:spcBef>
              <a:buNone/>
              <a:defRPr sz="1200" b="0" strike="noStrike">
                <a:solidFill>
                  <a:srgbClr val="00C0F3"/>
                </a:solidFill>
                <a:latin typeface="Calibri"/>
                <a:ea typeface="Calibri"/>
                <a:cs typeface="Calibri"/>
                <a:sym typeface="Calibri"/>
              </a:defRPr>
            </a:lvl2pPr>
            <a:lvl3pPr marL="0" lvl="2" indent="0" algn="ctr">
              <a:lnSpc>
                <a:spcPct val="100000"/>
              </a:lnSpc>
              <a:spcBef>
                <a:spcPts val="0"/>
              </a:spcBef>
              <a:buNone/>
              <a:defRPr sz="1200" b="0" strike="noStrike">
                <a:solidFill>
                  <a:srgbClr val="00C0F3"/>
                </a:solidFill>
                <a:latin typeface="Calibri"/>
                <a:ea typeface="Calibri"/>
                <a:cs typeface="Calibri"/>
                <a:sym typeface="Calibri"/>
              </a:defRPr>
            </a:lvl3pPr>
            <a:lvl4pPr marL="0" lvl="3" indent="0" algn="ctr">
              <a:lnSpc>
                <a:spcPct val="100000"/>
              </a:lnSpc>
              <a:spcBef>
                <a:spcPts val="0"/>
              </a:spcBef>
              <a:buNone/>
              <a:defRPr sz="1200" b="0" strike="noStrike">
                <a:solidFill>
                  <a:srgbClr val="00C0F3"/>
                </a:solidFill>
                <a:latin typeface="Calibri"/>
                <a:ea typeface="Calibri"/>
                <a:cs typeface="Calibri"/>
                <a:sym typeface="Calibri"/>
              </a:defRPr>
            </a:lvl4pPr>
            <a:lvl5pPr marL="0" lvl="4" indent="0" algn="ctr">
              <a:lnSpc>
                <a:spcPct val="100000"/>
              </a:lnSpc>
              <a:spcBef>
                <a:spcPts val="0"/>
              </a:spcBef>
              <a:buNone/>
              <a:defRPr sz="1200" b="0" strike="noStrike">
                <a:solidFill>
                  <a:srgbClr val="00C0F3"/>
                </a:solidFill>
                <a:latin typeface="Calibri"/>
                <a:ea typeface="Calibri"/>
                <a:cs typeface="Calibri"/>
                <a:sym typeface="Calibri"/>
              </a:defRPr>
            </a:lvl5pPr>
            <a:lvl6pPr marL="0" lvl="5" indent="0" algn="ctr">
              <a:lnSpc>
                <a:spcPct val="100000"/>
              </a:lnSpc>
              <a:spcBef>
                <a:spcPts val="0"/>
              </a:spcBef>
              <a:buNone/>
              <a:defRPr sz="1200" b="0" strike="noStrike">
                <a:solidFill>
                  <a:srgbClr val="00C0F3"/>
                </a:solidFill>
                <a:latin typeface="Calibri"/>
                <a:ea typeface="Calibri"/>
                <a:cs typeface="Calibri"/>
                <a:sym typeface="Calibri"/>
              </a:defRPr>
            </a:lvl6pPr>
            <a:lvl7pPr marL="0" lvl="6" indent="0" algn="ctr">
              <a:lnSpc>
                <a:spcPct val="100000"/>
              </a:lnSpc>
              <a:spcBef>
                <a:spcPts val="0"/>
              </a:spcBef>
              <a:buNone/>
              <a:defRPr sz="1200" b="0" strike="noStrike">
                <a:solidFill>
                  <a:srgbClr val="00C0F3"/>
                </a:solidFill>
                <a:latin typeface="Calibri"/>
                <a:ea typeface="Calibri"/>
                <a:cs typeface="Calibri"/>
                <a:sym typeface="Calibri"/>
              </a:defRPr>
            </a:lvl7pPr>
            <a:lvl8pPr marL="0" lvl="7" indent="0" algn="ctr">
              <a:lnSpc>
                <a:spcPct val="100000"/>
              </a:lnSpc>
              <a:spcBef>
                <a:spcPts val="0"/>
              </a:spcBef>
              <a:buNone/>
              <a:defRPr sz="1200" b="0" strike="noStrike">
                <a:solidFill>
                  <a:srgbClr val="00C0F3"/>
                </a:solidFill>
                <a:latin typeface="Calibri"/>
                <a:ea typeface="Calibri"/>
                <a:cs typeface="Calibri"/>
                <a:sym typeface="Calibri"/>
              </a:defRPr>
            </a:lvl8pPr>
            <a:lvl9pPr marL="0" lvl="8" indent="0" algn="ctr">
              <a:lnSpc>
                <a:spcPct val="100000"/>
              </a:lnSpc>
              <a:spcBef>
                <a:spcPts val="0"/>
              </a:spcBef>
              <a:buNone/>
              <a:defRPr sz="1200" b="0" strike="noStrike">
                <a:solidFill>
                  <a:srgbClr val="00C0F3"/>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latin typeface="Times New Roman"/>
              <a:ea typeface="Times New Roman"/>
              <a:cs typeface="Times New Roman"/>
              <a:sym typeface="Times New Roma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69"/>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70"/>
        <p:cNvGrpSpPr/>
        <p:nvPr/>
      </p:nvGrpSpPr>
      <p:grpSpPr>
        <a:xfrm>
          <a:off x="0" y="0"/>
          <a:ext cx="0" cy="0"/>
          <a:chOff x="0" y="0"/>
          <a:chExt cx="0" cy="0"/>
        </a:xfrm>
      </p:grpSpPr>
      <p:sp>
        <p:nvSpPr>
          <p:cNvPr id="71" name="Google Shape;71;p2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24"/>
          <p:cNvSpPr txBox="1">
            <a:spLocks noGrp="1"/>
          </p:cNvSpPr>
          <p:nvPr>
            <p:ph type="subTitle" idx="1"/>
          </p:nvPr>
        </p:nvSpPr>
        <p:spPr>
          <a:xfrm>
            <a:off x="747000" y="1143000"/>
            <a:ext cx="10667520" cy="53316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73"/>
        <p:cNvGrpSpPr/>
        <p:nvPr/>
      </p:nvGrpSpPr>
      <p:grpSpPr>
        <a:xfrm>
          <a:off x="0" y="0"/>
          <a:ext cx="0" cy="0"/>
          <a:chOff x="0" y="0"/>
          <a:chExt cx="0" cy="0"/>
        </a:xfrm>
      </p:grpSpPr>
      <p:sp>
        <p:nvSpPr>
          <p:cNvPr id="74" name="Google Shape;74;p25"/>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5"/>
          <p:cNvSpPr txBox="1">
            <a:spLocks noGrp="1"/>
          </p:cNvSpPr>
          <p:nvPr>
            <p:ph type="body" idx="1"/>
          </p:nvPr>
        </p:nvSpPr>
        <p:spPr>
          <a:xfrm>
            <a:off x="747000" y="1143000"/>
            <a:ext cx="1066752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76"/>
        <p:cNvGrpSpPr/>
        <p:nvPr/>
      </p:nvGrpSpPr>
      <p:grpSpPr>
        <a:xfrm>
          <a:off x="0" y="0"/>
          <a:ext cx="0" cy="0"/>
          <a:chOff x="0" y="0"/>
          <a:chExt cx="0" cy="0"/>
        </a:xfrm>
      </p:grpSpPr>
      <p:sp>
        <p:nvSpPr>
          <p:cNvPr id="77" name="Google Shape;77;p26"/>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6"/>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26"/>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27"/>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82"/>
        <p:cNvGrpSpPr/>
        <p:nvPr/>
      </p:nvGrpSpPr>
      <p:grpSpPr>
        <a:xfrm>
          <a:off x="0" y="0"/>
          <a:ext cx="0" cy="0"/>
          <a:chOff x="0" y="0"/>
          <a:chExt cx="0" cy="0"/>
        </a:xfrm>
      </p:grpSpPr>
      <p:sp>
        <p:nvSpPr>
          <p:cNvPr id="83" name="Google Shape;83;p28"/>
          <p:cNvSpPr txBox="1">
            <a:spLocks noGrp="1"/>
          </p:cNvSpPr>
          <p:nvPr>
            <p:ph type="subTitle" idx="1"/>
          </p:nvPr>
        </p:nvSpPr>
        <p:spPr>
          <a:xfrm>
            <a:off x="747000" y="228600"/>
            <a:ext cx="10667520" cy="388440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84"/>
        <p:cNvGrpSpPr/>
        <p:nvPr/>
      </p:nvGrpSpPr>
      <p:grpSpPr>
        <a:xfrm>
          <a:off x="0" y="0"/>
          <a:ext cx="0" cy="0"/>
          <a:chOff x="0" y="0"/>
          <a:chExt cx="0" cy="0"/>
        </a:xfrm>
      </p:grpSpPr>
      <p:sp>
        <p:nvSpPr>
          <p:cNvPr id="85" name="Google Shape;85;p29"/>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9"/>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29"/>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29"/>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89"/>
        <p:cNvGrpSpPr/>
        <p:nvPr/>
      </p:nvGrpSpPr>
      <p:grpSpPr>
        <a:xfrm>
          <a:off x="0" y="0"/>
          <a:ext cx="0" cy="0"/>
          <a:chOff x="0" y="0"/>
          <a:chExt cx="0" cy="0"/>
        </a:xfrm>
      </p:grpSpPr>
      <p:sp>
        <p:nvSpPr>
          <p:cNvPr id="90" name="Google Shape;90;p30"/>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30"/>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30"/>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30"/>
          <p:cNvSpPr txBox="1">
            <a:spLocks noGrp="1"/>
          </p:cNvSpPr>
          <p:nvPr>
            <p:ph type="body" idx="3"/>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94"/>
        <p:cNvGrpSpPr/>
        <p:nvPr/>
      </p:nvGrpSpPr>
      <p:grpSpPr>
        <a:xfrm>
          <a:off x="0" y="0"/>
          <a:ext cx="0" cy="0"/>
          <a:chOff x="0" y="0"/>
          <a:chExt cx="0" cy="0"/>
        </a:xfrm>
      </p:grpSpPr>
      <p:sp>
        <p:nvSpPr>
          <p:cNvPr id="95" name="Google Shape;95;p31"/>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31"/>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31"/>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31"/>
          <p:cNvSpPr txBox="1">
            <a:spLocks noGrp="1"/>
          </p:cNvSpPr>
          <p:nvPr>
            <p:ph type="body" idx="3"/>
          </p:nvPr>
        </p:nvSpPr>
        <p:spPr>
          <a:xfrm>
            <a:off x="747000" y="142164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99"/>
        <p:cNvGrpSpPr/>
        <p:nvPr/>
      </p:nvGrpSpPr>
      <p:grpSpPr>
        <a:xfrm>
          <a:off x="0" y="0"/>
          <a:ext cx="0" cy="0"/>
          <a:chOff x="0" y="0"/>
          <a:chExt cx="0" cy="0"/>
        </a:xfrm>
      </p:grpSpPr>
      <p:sp>
        <p:nvSpPr>
          <p:cNvPr id="100" name="Google Shape;100;p32"/>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32"/>
          <p:cNvSpPr txBox="1">
            <a:spLocks noGrp="1"/>
          </p:cNvSpPr>
          <p:nvPr>
            <p:ph type="body" idx="1"/>
          </p:nvPr>
        </p:nvSpPr>
        <p:spPr>
          <a:xfrm>
            <a:off x="747000" y="114300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32"/>
          <p:cNvSpPr txBox="1">
            <a:spLocks noGrp="1"/>
          </p:cNvSpPr>
          <p:nvPr>
            <p:ph type="body" idx="2"/>
          </p:nvPr>
        </p:nvSpPr>
        <p:spPr>
          <a:xfrm>
            <a:off x="747000" y="142164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103"/>
        <p:cNvGrpSpPr/>
        <p:nvPr/>
      </p:nvGrpSpPr>
      <p:grpSpPr>
        <a:xfrm>
          <a:off x="0" y="0"/>
          <a:ext cx="0" cy="0"/>
          <a:chOff x="0" y="0"/>
          <a:chExt cx="0" cy="0"/>
        </a:xfrm>
      </p:grpSpPr>
      <p:sp>
        <p:nvSpPr>
          <p:cNvPr id="104" name="Google Shape;104;p3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3"/>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3"/>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33"/>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33"/>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109"/>
        <p:cNvGrpSpPr/>
        <p:nvPr/>
      </p:nvGrpSpPr>
      <p:grpSpPr>
        <a:xfrm>
          <a:off x="0" y="0"/>
          <a:ext cx="0" cy="0"/>
          <a:chOff x="0" y="0"/>
          <a:chExt cx="0" cy="0"/>
        </a:xfrm>
      </p:grpSpPr>
      <p:sp>
        <p:nvSpPr>
          <p:cNvPr id="110" name="Google Shape;110;p3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34"/>
          <p:cNvSpPr txBox="1">
            <a:spLocks noGrp="1"/>
          </p:cNvSpPr>
          <p:nvPr>
            <p:ph type="body" idx="1"/>
          </p:nvPr>
        </p:nvSpPr>
        <p:spPr>
          <a:xfrm>
            <a:off x="74700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34"/>
          <p:cNvSpPr txBox="1">
            <a:spLocks noGrp="1"/>
          </p:cNvSpPr>
          <p:nvPr>
            <p:ph type="body" idx="2"/>
          </p:nvPr>
        </p:nvSpPr>
        <p:spPr>
          <a:xfrm>
            <a:off x="435384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34"/>
          <p:cNvSpPr txBox="1">
            <a:spLocks noGrp="1"/>
          </p:cNvSpPr>
          <p:nvPr>
            <p:ph type="body" idx="3"/>
          </p:nvPr>
        </p:nvSpPr>
        <p:spPr>
          <a:xfrm>
            <a:off x="796068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34"/>
          <p:cNvSpPr txBox="1">
            <a:spLocks noGrp="1"/>
          </p:cNvSpPr>
          <p:nvPr>
            <p:ph type="body" idx="4"/>
          </p:nvPr>
        </p:nvSpPr>
        <p:spPr>
          <a:xfrm>
            <a:off x="74700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34"/>
          <p:cNvSpPr txBox="1">
            <a:spLocks noGrp="1"/>
          </p:cNvSpPr>
          <p:nvPr>
            <p:ph type="body" idx="5"/>
          </p:nvPr>
        </p:nvSpPr>
        <p:spPr>
          <a:xfrm>
            <a:off x="435384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34"/>
          <p:cNvSpPr txBox="1">
            <a:spLocks noGrp="1"/>
          </p:cNvSpPr>
          <p:nvPr>
            <p:ph type="body" idx="6"/>
          </p:nvPr>
        </p:nvSpPr>
        <p:spPr>
          <a:xfrm>
            <a:off x="796068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4 Content" type="fourObj" preserve="1">
  <p:cSld name="1_Title, 4 Content">
    <p:spTree>
      <p:nvGrpSpPr>
        <p:cNvPr id="1" name="Shape 103"/>
        <p:cNvGrpSpPr/>
        <p:nvPr/>
      </p:nvGrpSpPr>
      <p:grpSpPr>
        <a:xfrm>
          <a:off x="0" y="0"/>
          <a:ext cx="0" cy="0"/>
          <a:chOff x="0" y="0"/>
          <a:chExt cx="0" cy="0"/>
        </a:xfrm>
      </p:grpSpPr>
      <p:sp>
        <p:nvSpPr>
          <p:cNvPr id="104" name="Google Shape;104;p3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3"/>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3"/>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33"/>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33"/>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930858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4 Content" type="fourObj" preserve="1">
  <p:cSld name="Title, 4 Content">
    <p:spTree>
      <p:nvGrpSpPr>
        <p:cNvPr id="1" name="Shape 103"/>
        <p:cNvGrpSpPr/>
        <p:nvPr/>
      </p:nvGrpSpPr>
      <p:grpSpPr>
        <a:xfrm>
          <a:off x="0" y="0"/>
          <a:ext cx="0" cy="0"/>
          <a:chOff x="0" y="0"/>
          <a:chExt cx="0" cy="0"/>
        </a:xfrm>
      </p:grpSpPr>
      <p:sp>
        <p:nvSpPr>
          <p:cNvPr id="104" name="Google Shape;104;p3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3"/>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3"/>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33"/>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33"/>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9750050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3"/>
        <p:cNvGrpSpPr/>
        <p:nvPr/>
      </p:nvGrpSpPr>
      <p:grpSpPr>
        <a:xfrm>
          <a:off x="0" y="0"/>
          <a:ext cx="0" cy="0"/>
          <a:chOff x="0" y="0"/>
          <a:chExt cx="0" cy="0"/>
        </a:xfrm>
      </p:grpSpPr>
      <p:sp>
        <p:nvSpPr>
          <p:cNvPr id="124" name="Google Shape;124;p11"/>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11"/>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11"/>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3"/>
        <p:cNvGrpSpPr/>
        <p:nvPr/>
      </p:nvGrpSpPr>
      <p:grpSpPr>
        <a:xfrm>
          <a:off x="0" y="0"/>
          <a:ext cx="0" cy="0"/>
          <a:chOff x="0" y="0"/>
          <a:chExt cx="0" cy="0"/>
        </a:xfrm>
      </p:grpSpPr>
      <p:sp>
        <p:nvSpPr>
          <p:cNvPr id="134" name="Google Shape;134;p36"/>
          <p:cNvSpPr txBox="1">
            <a:spLocks noGrp="1"/>
          </p:cNvSpPr>
          <p:nvPr>
            <p:ph type="title"/>
          </p:nvPr>
        </p:nvSpPr>
        <p:spPr>
          <a:xfrm>
            <a:off x="836613" y="365125"/>
            <a:ext cx="104886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5" name="Google Shape;135;p36"/>
          <p:cNvSpPr txBox="1">
            <a:spLocks noGrp="1"/>
          </p:cNvSpPr>
          <p:nvPr>
            <p:ph type="body" idx="1"/>
          </p:nvPr>
        </p:nvSpPr>
        <p:spPr>
          <a:xfrm>
            <a:off x="836613" y="1825625"/>
            <a:ext cx="10488612"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36"/>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36"/>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36"/>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5"/>
        <p:cNvGrpSpPr/>
        <p:nvPr/>
      </p:nvGrpSpPr>
      <p:grpSpPr>
        <a:xfrm>
          <a:off x="0" y="0"/>
          <a:ext cx="0" cy="0"/>
          <a:chOff x="0" y="0"/>
          <a:chExt cx="0" cy="0"/>
        </a:xfrm>
      </p:grpSpPr>
      <p:sp>
        <p:nvSpPr>
          <p:cNvPr id="16" name="Google Shape;16;p1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3"/>
          <p:cNvSpPr txBox="1">
            <a:spLocks noGrp="1"/>
          </p:cNvSpPr>
          <p:nvPr>
            <p:ph type="body" idx="1"/>
          </p:nvPr>
        </p:nvSpPr>
        <p:spPr>
          <a:xfrm>
            <a:off x="747000" y="1143000"/>
            <a:ext cx="10667520" cy="533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9"/>
        <p:cNvGrpSpPr/>
        <p:nvPr/>
      </p:nvGrpSpPr>
      <p:grpSpPr>
        <a:xfrm>
          <a:off x="0" y="0"/>
          <a:ext cx="0" cy="0"/>
          <a:chOff x="0" y="0"/>
          <a:chExt cx="0" cy="0"/>
        </a:xfrm>
      </p:grpSpPr>
      <p:sp>
        <p:nvSpPr>
          <p:cNvPr id="140" name="Google Shape;140;p37"/>
          <p:cNvSpPr txBox="1">
            <a:spLocks noGrp="1"/>
          </p:cNvSpPr>
          <p:nvPr>
            <p:ph type="title"/>
          </p:nvPr>
        </p:nvSpPr>
        <p:spPr>
          <a:xfrm>
            <a:off x="830263" y="1709738"/>
            <a:ext cx="10488612"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1" name="Google Shape;141;p37"/>
          <p:cNvSpPr txBox="1">
            <a:spLocks noGrp="1"/>
          </p:cNvSpPr>
          <p:nvPr>
            <p:ph type="body" idx="1"/>
          </p:nvPr>
        </p:nvSpPr>
        <p:spPr>
          <a:xfrm>
            <a:off x="830263" y="4589463"/>
            <a:ext cx="10488612"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42" name="Google Shape;142;p37"/>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37"/>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37"/>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5"/>
        <p:cNvGrpSpPr/>
        <p:nvPr/>
      </p:nvGrpSpPr>
      <p:grpSpPr>
        <a:xfrm>
          <a:off x="0" y="0"/>
          <a:ext cx="0" cy="0"/>
          <a:chOff x="0" y="0"/>
          <a:chExt cx="0" cy="0"/>
        </a:xfrm>
      </p:grpSpPr>
      <p:sp>
        <p:nvSpPr>
          <p:cNvPr id="146" name="Google Shape;146;p38"/>
          <p:cNvSpPr txBox="1">
            <a:spLocks noGrp="1"/>
          </p:cNvSpPr>
          <p:nvPr>
            <p:ph type="title"/>
          </p:nvPr>
        </p:nvSpPr>
        <p:spPr>
          <a:xfrm>
            <a:off x="836613" y="365125"/>
            <a:ext cx="104886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38"/>
          <p:cNvSpPr txBox="1">
            <a:spLocks noGrp="1"/>
          </p:cNvSpPr>
          <p:nvPr>
            <p:ph type="body" idx="1"/>
          </p:nvPr>
        </p:nvSpPr>
        <p:spPr>
          <a:xfrm>
            <a:off x="836613" y="1825625"/>
            <a:ext cx="5167312"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8" name="Google Shape;148;p38"/>
          <p:cNvSpPr txBox="1">
            <a:spLocks noGrp="1"/>
          </p:cNvSpPr>
          <p:nvPr>
            <p:ph type="body" idx="2"/>
          </p:nvPr>
        </p:nvSpPr>
        <p:spPr>
          <a:xfrm>
            <a:off x="6156325" y="1825625"/>
            <a:ext cx="51689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38"/>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38"/>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38"/>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52"/>
        <p:cNvGrpSpPr/>
        <p:nvPr/>
      </p:nvGrpSpPr>
      <p:grpSpPr>
        <a:xfrm>
          <a:off x="0" y="0"/>
          <a:ext cx="0" cy="0"/>
          <a:chOff x="0" y="0"/>
          <a:chExt cx="0" cy="0"/>
        </a:xfrm>
      </p:grpSpPr>
      <p:sp>
        <p:nvSpPr>
          <p:cNvPr id="153" name="Google Shape;153;p39"/>
          <p:cNvSpPr txBox="1">
            <a:spLocks noGrp="1"/>
          </p:cNvSpPr>
          <p:nvPr>
            <p:ph type="title"/>
          </p:nvPr>
        </p:nvSpPr>
        <p:spPr>
          <a:xfrm>
            <a:off x="838200" y="365125"/>
            <a:ext cx="10488613"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4" name="Google Shape;154;p39"/>
          <p:cNvSpPr txBox="1">
            <a:spLocks noGrp="1"/>
          </p:cNvSpPr>
          <p:nvPr>
            <p:ph type="body" idx="1"/>
          </p:nvPr>
        </p:nvSpPr>
        <p:spPr>
          <a:xfrm>
            <a:off x="838200" y="1681163"/>
            <a:ext cx="51450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55" name="Google Shape;155;p39"/>
          <p:cNvSpPr txBox="1">
            <a:spLocks noGrp="1"/>
          </p:cNvSpPr>
          <p:nvPr>
            <p:ph type="body" idx="2"/>
          </p:nvPr>
        </p:nvSpPr>
        <p:spPr>
          <a:xfrm>
            <a:off x="838200" y="2505075"/>
            <a:ext cx="51450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6" name="Google Shape;156;p39"/>
          <p:cNvSpPr txBox="1">
            <a:spLocks noGrp="1"/>
          </p:cNvSpPr>
          <p:nvPr>
            <p:ph type="body" idx="3"/>
          </p:nvPr>
        </p:nvSpPr>
        <p:spPr>
          <a:xfrm>
            <a:off x="6156325" y="1681163"/>
            <a:ext cx="51704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57" name="Google Shape;157;p39"/>
          <p:cNvSpPr txBox="1">
            <a:spLocks noGrp="1"/>
          </p:cNvSpPr>
          <p:nvPr>
            <p:ph type="body" idx="4"/>
          </p:nvPr>
        </p:nvSpPr>
        <p:spPr>
          <a:xfrm>
            <a:off x="6156325" y="2505075"/>
            <a:ext cx="51704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39"/>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39"/>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39"/>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61"/>
        <p:cNvGrpSpPr/>
        <p:nvPr/>
      </p:nvGrpSpPr>
      <p:grpSpPr>
        <a:xfrm>
          <a:off x="0" y="0"/>
          <a:ext cx="0" cy="0"/>
          <a:chOff x="0" y="0"/>
          <a:chExt cx="0" cy="0"/>
        </a:xfrm>
      </p:grpSpPr>
      <p:sp>
        <p:nvSpPr>
          <p:cNvPr id="162" name="Google Shape;162;p40"/>
          <p:cNvSpPr txBox="1">
            <a:spLocks noGrp="1"/>
          </p:cNvSpPr>
          <p:nvPr>
            <p:ph type="title"/>
          </p:nvPr>
        </p:nvSpPr>
        <p:spPr>
          <a:xfrm>
            <a:off x="836613" y="365125"/>
            <a:ext cx="104886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40"/>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4" name="Google Shape;164;p40"/>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40"/>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66"/>
        <p:cNvGrpSpPr/>
        <p:nvPr/>
      </p:nvGrpSpPr>
      <p:grpSpPr>
        <a:xfrm>
          <a:off x="0" y="0"/>
          <a:ext cx="0" cy="0"/>
          <a:chOff x="0" y="0"/>
          <a:chExt cx="0" cy="0"/>
        </a:xfrm>
      </p:grpSpPr>
      <p:sp>
        <p:nvSpPr>
          <p:cNvPr id="167" name="Google Shape;167;p41"/>
          <p:cNvSpPr txBox="1">
            <a:spLocks noGrp="1"/>
          </p:cNvSpPr>
          <p:nvPr>
            <p:ph type="title"/>
          </p:nvPr>
        </p:nvSpPr>
        <p:spPr>
          <a:xfrm>
            <a:off x="838200" y="457200"/>
            <a:ext cx="392271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8" name="Google Shape;168;p41"/>
          <p:cNvSpPr txBox="1">
            <a:spLocks noGrp="1"/>
          </p:cNvSpPr>
          <p:nvPr>
            <p:ph type="body" idx="1"/>
          </p:nvPr>
        </p:nvSpPr>
        <p:spPr>
          <a:xfrm>
            <a:off x="5170488" y="987425"/>
            <a:ext cx="6156325"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69" name="Google Shape;169;p41"/>
          <p:cNvSpPr txBox="1">
            <a:spLocks noGrp="1"/>
          </p:cNvSpPr>
          <p:nvPr>
            <p:ph type="body" idx="2"/>
          </p:nvPr>
        </p:nvSpPr>
        <p:spPr>
          <a:xfrm>
            <a:off x="838200" y="2057400"/>
            <a:ext cx="392271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0" name="Google Shape;170;p41"/>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1" name="Google Shape;171;p41"/>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2" name="Google Shape;172;p41"/>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73"/>
        <p:cNvGrpSpPr/>
        <p:nvPr/>
      </p:nvGrpSpPr>
      <p:grpSpPr>
        <a:xfrm>
          <a:off x="0" y="0"/>
          <a:ext cx="0" cy="0"/>
          <a:chOff x="0" y="0"/>
          <a:chExt cx="0" cy="0"/>
        </a:xfrm>
      </p:grpSpPr>
      <p:sp>
        <p:nvSpPr>
          <p:cNvPr id="174" name="Google Shape;174;p42"/>
          <p:cNvSpPr txBox="1">
            <a:spLocks noGrp="1"/>
          </p:cNvSpPr>
          <p:nvPr>
            <p:ph type="title"/>
          </p:nvPr>
        </p:nvSpPr>
        <p:spPr>
          <a:xfrm>
            <a:off x="838200" y="457200"/>
            <a:ext cx="3922713"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5" name="Google Shape;175;p42"/>
          <p:cNvSpPr>
            <a:spLocks noGrp="1"/>
          </p:cNvSpPr>
          <p:nvPr>
            <p:ph type="pic" idx="2"/>
          </p:nvPr>
        </p:nvSpPr>
        <p:spPr>
          <a:xfrm>
            <a:off x="5170488" y="987425"/>
            <a:ext cx="6156325"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76" name="Google Shape;176;p42"/>
          <p:cNvSpPr txBox="1">
            <a:spLocks noGrp="1"/>
          </p:cNvSpPr>
          <p:nvPr>
            <p:ph type="body" idx="1"/>
          </p:nvPr>
        </p:nvSpPr>
        <p:spPr>
          <a:xfrm>
            <a:off x="838200" y="2057400"/>
            <a:ext cx="3922713"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7" name="Google Shape;177;p42"/>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8" name="Google Shape;178;p42"/>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9" name="Google Shape;179;p42"/>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80"/>
        <p:cNvGrpSpPr/>
        <p:nvPr/>
      </p:nvGrpSpPr>
      <p:grpSpPr>
        <a:xfrm>
          <a:off x="0" y="0"/>
          <a:ext cx="0" cy="0"/>
          <a:chOff x="0" y="0"/>
          <a:chExt cx="0" cy="0"/>
        </a:xfrm>
      </p:grpSpPr>
      <p:sp>
        <p:nvSpPr>
          <p:cNvPr id="181" name="Google Shape;181;p43"/>
          <p:cNvSpPr txBox="1">
            <a:spLocks noGrp="1"/>
          </p:cNvSpPr>
          <p:nvPr>
            <p:ph type="title"/>
          </p:nvPr>
        </p:nvSpPr>
        <p:spPr>
          <a:xfrm>
            <a:off x="836613" y="365125"/>
            <a:ext cx="104886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2" name="Google Shape;182;p43"/>
          <p:cNvSpPr txBox="1">
            <a:spLocks noGrp="1"/>
          </p:cNvSpPr>
          <p:nvPr>
            <p:ph type="body" idx="1"/>
          </p:nvPr>
        </p:nvSpPr>
        <p:spPr>
          <a:xfrm rot="5400000">
            <a:off x="3905250" y="-1243012"/>
            <a:ext cx="4351338" cy="1048861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43"/>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4" name="Google Shape;184;p43"/>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5" name="Google Shape;185;p43"/>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86"/>
        <p:cNvGrpSpPr/>
        <p:nvPr/>
      </p:nvGrpSpPr>
      <p:grpSpPr>
        <a:xfrm>
          <a:off x="0" y="0"/>
          <a:ext cx="0" cy="0"/>
          <a:chOff x="0" y="0"/>
          <a:chExt cx="0" cy="0"/>
        </a:xfrm>
      </p:grpSpPr>
      <p:sp>
        <p:nvSpPr>
          <p:cNvPr id="187" name="Google Shape;187;p44"/>
          <p:cNvSpPr txBox="1">
            <a:spLocks noGrp="1"/>
          </p:cNvSpPr>
          <p:nvPr>
            <p:ph type="title"/>
          </p:nvPr>
        </p:nvSpPr>
        <p:spPr>
          <a:xfrm rot="5400000">
            <a:off x="7108825" y="1960563"/>
            <a:ext cx="5811838" cy="262096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8" name="Google Shape;188;p44"/>
          <p:cNvSpPr txBox="1">
            <a:spLocks noGrp="1"/>
          </p:cNvSpPr>
          <p:nvPr>
            <p:ph type="body" idx="1"/>
          </p:nvPr>
        </p:nvSpPr>
        <p:spPr>
          <a:xfrm rot="5400000">
            <a:off x="1788319" y="-586581"/>
            <a:ext cx="5811838" cy="771525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9" name="Google Shape;189;p44"/>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0" name="Google Shape;190;p44"/>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44"/>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x">
  <p:cSld name="Title Slide">
    <p:spTree>
      <p:nvGrpSpPr>
        <p:cNvPr id="1" name="Shape 70"/>
        <p:cNvGrpSpPr/>
        <p:nvPr/>
      </p:nvGrpSpPr>
      <p:grpSpPr>
        <a:xfrm>
          <a:off x="0" y="0"/>
          <a:ext cx="0" cy="0"/>
          <a:chOff x="0" y="0"/>
          <a:chExt cx="0" cy="0"/>
        </a:xfrm>
      </p:grpSpPr>
      <p:sp>
        <p:nvSpPr>
          <p:cNvPr id="71" name="Google Shape;71;p2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24"/>
          <p:cNvSpPr txBox="1">
            <a:spLocks noGrp="1"/>
          </p:cNvSpPr>
          <p:nvPr>
            <p:ph type="subTitle" idx="1"/>
          </p:nvPr>
        </p:nvSpPr>
        <p:spPr>
          <a:xfrm>
            <a:off x="747000" y="1143000"/>
            <a:ext cx="10667520" cy="53316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1545751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69"/>
        <p:cNvGrpSpPr/>
        <p:nvPr/>
      </p:nvGrpSpPr>
      <p:grpSpPr>
        <a:xfrm>
          <a:off x="0" y="0"/>
          <a:ext cx="0" cy="0"/>
          <a:chOff x="0" y="0"/>
          <a:chExt cx="0" cy="0"/>
        </a:xfrm>
      </p:grpSpPr>
    </p:spTree>
    <p:extLst>
      <p:ext uri="{BB962C8B-B14F-4D97-AF65-F5344CB8AC3E}">
        <p14:creationId xmlns:p14="http://schemas.microsoft.com/office/powerpoint/2010/main" val="1486034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8"/>
        <p:cNvGrpSpPr/>
        <p:nvPr/>
      </p:nvGrpSpPr>
      <p:grpSpPr>
        <a:xfrm>
          <a:off x="0" y="0"/>
          <a:ext cx="0" cy="0"/>
          <a:chOff x="0" y="0"/>
          <a:chExt cx="0" cy="0"/>
        </a:xfrm>
      </p:grpSpPr>
      <p:sp>
        <p:nvSpPr>
          <p:cNvPr id="19" name="Google Shape;19;p1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4"/>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14"/>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Slide" type="tx" preserve="1">
  <p:cSld name="Title Slide">
    <p:spTree>
      <p:nvGrpSpPr>
        <p:cNvPr id="1" name="Shape 70"/>
        <p:cNvGrpSpPr/>
        <p:nvPr/>
      </p:nvGrpSpPr>
      <p:grpSpPr>
        <a:xfrm>
          <a:off x="0" y="0"/>
          <a:ext cx="0" cy="0"/>
          <a:chOff x="0" y="0"/>
          <a:chExt cx="0" cy="0"/>
        </a:xfrm>
      </p:grpSpPr>
      <p:sp>
        <p:nvSpPr>
          <p:cNvPr id="71" name="Google Shape;71;p2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24"/>
          <p:cNvSpPr txBox="1">
            <a:spLocks noGrp="1"/>
          </p:cNvSpPr>
          <p:nvPr>
            <p:ph type="subTitle" idx="1"/>
          </p:nvPr>
        </p:nvSpPr>
        <p:spPr>
          <a:xfrm>
            <a:off x="747000" y="1143000"/>
            <a:ext cx="10667520" cy="53316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41190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Content" type="obj" preserve="1">
  <p:cSld name="Title, Content">
    <p:spTree>
      <p:nvGrpSpPr>
        <p:cNvPr id="1" name="Shape 73"/>
        <p:cNvGrpSpPr/>
        <p:nvPr/>
      </p:nvGrpSpPr>
      <p:grpSpPr>
        <a:xfrm>
          <a:off x="0" y="0"/>
          <a:ext cx="0" cy="0"/>
          <a:chOff x="0" y="0"/>
          <a:chExt cx="0" cy="0"/>
        </a:xfrm>
      </p:grpSpPr>
      <p:sp>
        <p:nvSpPr>
          <p:cNvPr id="74" name="Google Shape;74;p25"/>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5"/>
          <p:cNvSpPr txBox="1">
            <a:spLocks noGrp="1"/>
          </p:cNvSpPr>
          <p:nvPr>
            <p:ph type="body" idx="1"/>
          </p:nvPr>
        </p:nvSpPr>
        <p:spPr>
          <a:xfrm>
            <a:off x="747000" y="1143000"/>
            <a:ext cx="1066752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1736713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2 Content" type="twoObj" preserve="1">
  <p:cSld name="Title, 2 Content">
    <p:spTree>
      <p:nvGrpSpPr>
        <p:cNvPr id="1" name="Shape 76"/>
        <p:cNvGrpSpPr/>
        <p:nvPr/>
      </p:nvGrpSpPr>
      <p:grpSpPr>
        <a:xfrm>
          <a:off x="0" y="0"/>
          <a:ext cx="0" cy="0"/>
          <a:chOff x="0" y="0"/>
          <a:chExt cx="0" cy="0"/>
        </a:xfrm>
      </p:grpSpPr>
      <p:sp>
        <p:nvSpPr>
          <p:cNvPr id="77" name="Google Shape;77;p26"/>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6"/>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26"/>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1728377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type="titleOnly" preserve="1">
  <p:cSld name="Title Only">
    <p:spTree>
      <p:nvGrpSpPr>
        <p:cNvPr id="1" name="Shape 80"/>
        <p:cNvGrpSpPr/>
        <p:nvPr/>
      </p:nvGrpSpPr>
      <p:grpSpPr>
        <a:xfrm>
          <a:off x="0" y="0"/>
          <a:ext cx="0" cy="0"/>
          <a:chOff x="0" y="0"/>
          <a:chExt cx="0" cy="0"/>
        </a:xfrm>
      </p:grpSpPr>
      <p:sp>
        <p:nvSpPr>
          <p:cNvPr id="81" name="Google Shape;81;p27"/>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654614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entered Text" type="objOnly" preserve="1">
  <p:cSld name="Centered Text">
    <p:spTree>
      <p:nvGrpSpPr>
        <p:cNvPr id="1" name="Shape 82"/>
        <p:cNvGrpSpPr/>
        <p:nvPr/>
      </p:nvGrpSpPr>
      <p:grpSpPr>
        <a:xfrm>
          <a:off x="0" y="0"/>
          <a:ext cx="0" cy="0"/>
          <a:chOff x="0" y="0"/>
          <a:chExt cx="0" cy="0"/>
        </a:xfrm>
      </p:grpSpPr>
      <p:sp>
        <p:nvSpPr>
          <p:cNvPr id="83" name="Google Shape;83;p28"/>
          <p:cNvSpPr txBox="1">
            <a:spLocks noGrp="1"/>
          </p:cNvSpPr>
          <p:nvPr>
            <p:ph type="subTitle" idx="1"/>
          </p:nvPr>
        </p:nvSpPr>
        <p:spPr>
          <a:xfrm>
            <a:off x="747000" y="228600"/>
            <a:ext cx="10667520" cy="388440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750569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2 Content and Content" type="twoObjAndObj" preserve="1">
  <p:cSld name="Title, 2 Content and Content">
    <p:spTree>
      <p:nvGrpSpPr>
        <p:cNvPr id="1" name="Shape 84"/>
        <p:cNvGrpSpPr/>
        <p:nvPr/>
      </p:nvGrpSpPr>
      <p:grpSpPr>
        <a:xfrm>
          <a:off x="0" y="0"/>
          <a:ext cx="0" cy="0"/>
          <a:chOff x="0" y="0"/>
          <a:chExt cx="0" cy="0"/>
        </a:xfrm>
      </p:grpSpPr>
      <p:sp>
        <p:nvSpPr>
          <p:cNvPr id="85" name="Google Shape;85;p29"/>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9"/>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29"/>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29"/>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6784641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Content and 2 Content" type="objAndTwoObj" preserve="1">
  <p:cSld name="Title Content and 2 Content">
    <p:spTree>
      <p:nvGrpSpPr>
        <p:cNvPr id="1" name="Shape 89"/>
        <p:cNvGrpSpPr/>
        <p:nvPr/>
      </p:nvGrpSpPr>
      <p:grpSpPr>
        <a:xfrm>
          <a:off x="0" y="0"/>
          <a:ext cx="0" cy="0"/>
          <a:chOff x="0" y="0"/>
          <a:chExt cx="0" cy="0"/>
        </a:xfrm>
      </p:grpSpPr>
      <p:sp>
        <p:nvSpPr>
          <p:cNvPr id="90" name="Google Shape;90;p30"/>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30"/>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30"/>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30"/>
          <p:cNvSpPr txBox="1">
            <a:spLocks noGrp="1"/>
          </p:cNvSpPr>
          <p:nvPr>
            <p:ph type="body" idx="3"/>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458213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2 Content over Content" type="twoObjOverTx" preserve="1">
  <p:cSld name="Title, 2 Content over Content">
    <p:spTree>
      <p:nvGrpSpPr>
        <p:cNvPr id="1" name="Shape 94"/>
        <p:cNvGrpSpPr/>
        <p:nvPr/>
      </p:nvGrpSpPr>
      <p:grpSpPr>
        <a:xfrm>
          <a:off x="0" y="0"/>
          <a:ext cx="0" cy="0"/>
          <a:chOff x="0" y="0"/>
          <a:chExt cx="0" cy="0"/>
        </a:xfrm>
      </p:grpSpPr>
      <p:sp>
        <p:nvSpPr>
          <p:cNvPr id="95" name="Google Shape;95;p31"/>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31"/>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31"/>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31"/>
          <p:cNvSpPr txBox="1">
            <a:spLocks noGrp="1"/>
          </p:cNvSpPr>
          <p:nvPr>
            <p:ph type="body" idx="3"/>
          </p:nvPr>
        </p:nvSpPr>
        <p:spPr>
          <a:xfrm>
            <a:off x="747000" y="142164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300566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Content over Content" type="objOverTx" preserve="1">
  <p:cSld name="Title, Content over Content">
    <p:spTree>
      <p:nvGrpSpPr>
        <p:cNvPr id="1" name="Shape 99"/>
        <p:cNvGrpSpPr/>
        <p:nvPr/>
      </p:nvGrpSpPr>
      <p:grpSpPr>
        <a:xfrm>
          <a:off x="0" y="0"/>
          <a:ext cx="0" cy="0"/>
          <a:chOff x="0" y="0"/>
          <a:chExt cx="0" cy="0"/>
        </a:xfrm>
      </p:grpSpPr>
      <p:sp>
        <p:nvSpPr>
          <p:cNvPr id="100" name="Google Shape;100;p32"/>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32"/>
          <p:cNvSpPr txBox="1">
            <a:spLocks noGrp="1"/>
          </p:cNvSpPr>
          <p:nvPr>
            <p:ph type="body" idx="1"/>
          </p:nvPr>
        </p:nvSpPr>
        <p:spPr>
          <a:xfrm>
            <a:off x="747000" y="114300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32"/>
          <p:cNvSpPr txBox="1">
            <a:spLocks noGrp="1"/>
          </p:cNvSpPr>
          <p:nvPr>
            <p:ph type="body" idx="2"/>
          </p:nvPr>
        </p:nvSpPr>
        <p:spPr>
          <a:xfrm>
            <a:off x="747000" y="1421640"/>
            <a:ext cx="1066752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9550849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4 Content" type="fourObj" preserve="1">
  <p:cSld name="Title, 4 Content">
    <p:spTree>
      <p:nvGrpSpPr>
        <p:cNvPr id="1" name="Shape 103"/>
        <p:cNvGrpSpPr/>
        <p:nvPr/>
      </p:nvGrpSpPr>
      <p:grpSpPr>
        <a:xfrm>
          <a:off x="0" y="0"/>
          <a:ext cx="0" cy="0"/>
          <a:chOff x="0" y="0"/>
          <a:chExt cx="0" cy="0"/>
        </a:xfrm>
      </p:grpSpPr>
      <p:sp>
        <p:nvSpPr>
          <p:cNvPr id="104" name="Google Shape;104;p3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3"/>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3"/>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33"/>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33"/>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206286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15"/>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6 Content" preserve="1">
  <p:cSld name="Title, 6 Content">
    <p:spTree>
      <p:nvGrpSpPr>
        <p:cNvPr id="1" name="Shape 109"/>
        <p:cNvGrpSpPr/>
        <p:nvPr/>
      </p:nvGrpSpPr>
      <p:grpSpPr>
        <a:xfrm>
          <a:off x="0" y="0"/>
          <a:ext cx="0" cy="0"/>
          <a:chOff x="0" y="0"/>
          <a:chExt cx="0" cy="0"/>
        </a:xfrm>
      </p:grpSpPr>
      <p:sp>
        <p:nvSpPr>
          <p:cNvPr id="110" name="Google Shape;110;p34"/>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34"/>
          <p:cNvSpPr txBox="1">
            <a:spLocks noGrp="1"/>
          </p:cNvSpPr>
          <p:nvPr>
            <p:ph type="body" idx="1"/>
          </p:nvPr>
        </p:nvSpPr>
        <p:spPr>
          <a:xfrm>
            <a:off x="74700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34"/>
          <p:cNvSpPr txBox="1">
            <a:spLocks noGrp="1"/>
          </p:cNvSpPr>
          <p:nvPr>
            <p:ph type="body" idx="2"/>
          </p:nvPr>
        </p:nvSpPr>
        <p:spPr>
          <a:xfrm>
            <a:off x="435384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34"/>
          <p:cNvSpPr txBox="1">
            <a:spLocks noGrp="1"/>
          </p:cNvSpPr>
          <p:nvPr>
            <p:ph type="body" idx="3"/>
          </p:nvPr>
        </p:nvSpPr>
        <p:spPr>
          <a:xfrm>
            <a:off x="7960680" y="114300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34"/>
          <p:cNvSpPr txBox="1">
            <a:spLocks noGrp="1"/>
          </p:cNvSpPr>
          <p:nvPr>
            <p:ph type="body" idx="4"/>
          </p:nvPr>
        </p:nvSpPr>
        <p:spPr>
          <a:xfrm>
            <a:off x="74700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5" name="Google Shape;115;p34"/>
          <p:cNvSpPr txBox="1">
            <a:spLocks noGrp="1"/>
          </p:cNvSpPr>
          <p:nvPr>
            <p:ph type="body" idx="5"/>
          </p:nvPr>
        </p:nvSpPr>
        <p:spPr>
          <a:xfrm>
            <a:off x="435384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34"/>
          <p:cNvSpPr txBox="1">
            <a:spLocks noGrp="1"/>
          </p:cNvSpPr>
          <p:nvPr>
            <p:ph type="body" idx="6"/>
          </p:nvPr>
        </p:nvSpPr>
        <p:spPr>
          <a:xfrm>
            <a:off x="7960680" y="1421640"/>
            <a:ext cx="343476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1601682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4 Content" type="fourObj" preserve="1">
  <p:cSld name="1_Title, 4 Content">
    <p:spTree>
      <p:nvGrpSpPr>
        <p:cNvPr id="1" name="Shape 103"/>
        <p:cNvGrpSpPr/>
        <p:nvPr/>
      </p:nvGrpSpPr>
      <p:grpSpPr>
        <a:xfrm>
          <a:off x="0" y="0"/>
          <a:ext cx="0" cy="0"/>
          <a:chOff x="0" y="0"/>
          <a:chExt cx="0" cy="0"/>
        </a:xfrm>
      </p:grpSpPr>
      <p:sp>
        <p:nvSpPr>
          <p:cNvPr id="104" name="Google Shape;104;p33"/>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3"/>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3"/>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33"/>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33"/>
          <p:cNvSpPr txBox="1">
            <a:spLocks noGrp="1"/>
          </p:cNvSpPr>
          <p:nvPr>
            <p:ph type="body" idx="4"/>
          </p:nvPr>
        </p:nvSpPr>
        <p:spPr>
          <a:xfrm>
            <a:off x="6213240" y="1421640"/>
            <a:ext cx="5205600" cy="254160"/>
          </a:xfrm>
          <a:prstGeom prst="rect">
            <a:avLst/>
          </a:prstGeom>
          <a:noFill/>
          <a:ln>
            <a:noFill/>
          </a:ln>
        </p:spPr>
        <p:txBody>
          <a:bodyPr spcFirstLastPara="1" wrap="square" lIns="0" tIns="0" rIns="0" bIns="0" anchor="ctr"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381693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24"/>
        <p:cNvGrpSpPr/>
        <p:nvPr/>
      </p:nvGrpSpPr>
      <p:grpSpPr>
        <a:xfrm>
          <a:off x="0" y="0"/>
          <a:ext cx="0" cy="0"/>
          <a:chOff x="0" y="0"/>
          <a:chExt cx="0" cy="0"/>
        </a:xfrm>
      </p:grpSpPr>
      <p:sp>
        <p:nvSpPr>
          <p:cNvPr id="25" name="Google Shape;25;p16"/>
          <p:cNvSpPr txBox="1">
            <a:spLocks noGrp="1"/>
          </p:cNvSpPr>
          <p:nvPr>
            <p:ph type="subTitle" idx="1"/>
          </p:nvPr>
        </p:nvSpPr>
        <p:spPr>
          <a:xfrm>
            <a:off x="747000" y="228600"/>
            <a:ext cx="10667520" cy="3884400"/>
          </a:xfrm>
          <a:prstGeom prst="rect">
            <a:avLst/>
          </a:prstGeom>
          <a:noFill/>
          <a:ln>
            <a:noFill/>
          </a:ln>
        </p:spPr>
        <p:txBody>
          <a:bodyPr spcFirstLastPara="1" wrap="square" lIns="0" tIns="0" rIns="0" bIns="0" anchor="ctr" anchorCtr="0">
            <a:no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26"/>
        <p:cNvGrpSpPr/>
        <p:nvPr/>
      </p:nvGrpSpPr>
      <p:grpSpPr>
        <a:xfrm>
          <a:off x="0" y="0"/>
          <a:ext cx="0" cy="0"/>
          <a:chOff x="0" y="0"/>
          <a:chExt cx="0" cy="0"/>
        </a:xfrm>
      </p:grpSpPr>
      <p:sp>
        <p:nvSpPr>
          <p:cNvPr id="27" name="Google Shape;27;p17"/>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17"/>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17"/>
          <p:cNvSpPr txBox="1">
            <a:spLocks noGrp="1"/>
          </p:cNvSpPr>
          <p:nvPr>
            <p:ph type="body" idx="2"/>
          </p:nvPr>
        </p:nvSpPr>
        <p:spPr>
          <a:xfrm>
            <a:off x="6213240" y="1143000"/>
            <a:ext cx="5205600" cy="533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17"/>
          <p:cNvSpPr txBox="1">
            <a:spLocks noGrp="1"/>
          </p:cNvSpPr>
          <p:nvPr>
            <p:ph type="body" idx="3"/>
          </p:nvPr>
        </p:nvSpPr>
        <p:spPr>
          <a:xfrm>
            <a:off x="747000" y="142164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8"/>
          <p:cNvSpPr txBox="1">
            <a:spLocks noGrp="1"/>
          </p:cNvSpPr>
          <p:nvPr>
            <p:ph type="body" idx="1"/>
          </p:nvPr>
        </p:nvSpPr>
        <p:spPr>
          <a:xfrm>
            <a:off x="747000" y="1143000"/>
            <a:ext cx="5205600" cy="533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18"/>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18"/>
          <p:cNvSpPr txBox="1">
            <a:spLocks noGrp="1"/>
          </p:cNvSpPr>
          <p:nvPr>
            <p:ph type="body" idx="3"/>
          </p:nvPr>
        </p:nvSpPr>
        <p:spPr>
          <a:xfrm>
            <a:off x="6213240" y="142164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36"/>
        <p:cNvGrpSpPr/>
        <p:nvPr/>
      </p:nvGrpSpPr>
      <p:grpSpPr>
        <a:xfrm>
          <a:off x="0" y="0"/>
          <a:ext cx="0" cy="0"/>
          <a:chOff x="0" y="0"/>
          <a:chExt cx="0" cy="0"/>
        </a:xfrm>
      </p:grpSpPr>
      <p:sp>
        <p:nvSpPr>
          <p:cNvPr id="37" name="Google Shape;37;p19"/>
          <p:cNvSpPr txBox="1">
            <a:spLocks noGrp="1"/>
          </p:cNvSpPr>
          <p:nvPr>
            <p:ph type="title"/>
          </p:nvPr>
        </p:nvSpPr>
        <p:spPr>
          <a:xfrm>
            <a:off x="747000" y="228600"/>
            <a:ext cx="10667520" cy="83772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9"/>
          <p:cNvSpPr txBox="1">
            <a:spLocks noGrp="1"/>
          </p:cNvSpPr>
          <p:nvPr>
            <p:ph type="body" idx="1"/>
          </p:nvPr>
        </p:nvSpPr>
        <p:spPr>
          <a:xfrm>
            <a:off x="74700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9"/>
          <p:cNvSpPr txBox="1">
            <a:spLocks noGrp="1"/>
          </p:cNvSpPr>
          <p:nvPr>
            <p:ph type="body" idx="2"/>
          </p:nvPr>
        </p:nvSpPr>
        <p:spPr>
          <a:xfrm>
            <a:off x="6213240" y="1143000"/>
            <a:ext cx="520560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9"/>
          <p:cNvSpPr txBox="1">
            <a:spLocks noGrp="1"/>
          </p:cNvSpPr>
          <p:nvPr>
            <p:ph type="body" idx="3"/>
          </p:nvPr>
        </p:nvSpPr>
        <p:spPr>
          <a:xfrm>
            <a:off x="747000" y="1421640"/>
            <a:ext cx="10667520" cy="2541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2.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5">
            <a:alphaModFix/>
          </a:blip>
          <a:stretch>
            <a:fillRect/>
          </a:stretch>
        </a:blipFill>
        <a:effectLst/>
      </p:bgPr>
    </p:bg>
    <p:spTree>
      <p:nvGrpSpPr>
        <p:cNvPr id="1" name="Shape 5"/>
        <p:cNvGrpSpPr/>
        <p:nvPr/>
      </p:nvGrpSpPr>
      <p:grpSpPr>
        <a:xfrm>
          <a:off x="0" y="0"/>
          <a:ext cx="0" cy="0"/>
          <a:chOff x="0" y="0"/>
          <a:chExt cx="0" cy="0"/>
        </a:xfrm>
      </p:grpSpPr>
      <p:sp>
        <p:nvSpPr>
          <p:cNvPr id="6" name="Google Shape;6;p6"/>
          <p:cNvSpPr/>
          <p:nvPr/>
        </p:nvSpPr>
        <p:spPr>
          <a:xfrm>
            <a:off x="11046960" y="5901120"/>
            <a:ext cx="910800" cy="8200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7;p6"/>
          <p:cNvSpPr txBox="1">
            <a:spLocks noGrp="1"/>
          </p:cNvSpPr>
          <p:nvPr>
            <p:ph type="title"/>
          </p:nvPr>
        </p:nvSpPr>
        <p:spPr>
          <a:xfrm>
            <a:off x="442080" y="1981080"/>
            <a:ext cx="7162560" cy="1447560"/>
          </a:xfrm>
          <a:prstGeom prst="rect">
            <a:avLst/>
          </a:prstGeom>
          <a:noFill/>
          <a:ln>
            <a:noFill/>
          </a:ln>
        </p:spPr>
        <p:txBody>
          <a:bodyPr spcFirstLastPara="1" wrap="square" lIns="90000" tIns="45000" rIns="90000" bIns="45000" anchor="b"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6"/>
          <p:cNvSpPr/>
          <p:nvPr/>
        </p:nvSpPr>
        <p:spPr>
          <a:xfrm>
            <a:off x="518400" y="3486960"/>
            <a:ext cx="1371240" cy="18000"/>
          </a:xfrm>
          <a:prstGeom prst="rect">
            <a:avLst/>
          </a:pr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6"/>
          <p:cNvSpPr txBox="1">
            <a:spLocks noGrp="1"/>
          </p:cNvSpPr>
          <p:nvPr>
            <p:ph type="sldNum" idx="12"/>
          </p:nvPr>
        </p:nvSpPr>
        <p:spPr>
          <a:xfrm>
            <a:off x="5880960" y="6356520"/>
            <a:ext cx="399600" cy="36468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buNone/>
              <a:defRPr sz="1200" b="0" i="0" u="none" strike="noStrike" cap="none">
                <a:solidFill>
                  <a:srgbClr val="00C0F3"/>
                </a:solidFill>
                <a:latin typeface="Calibri"/>
                <a:ea typeface="Calibri"/>
                <a:cs typeface="Calibri"/>
                <a:sym typeface="Calibri"/>
              </a:defRPr>
            </a:lvl1pPr>
            <a:lvl2pPr marL="0" marR="0" lvl="1" indent="0" algn="ctr" rtl="0">
              <a:lnSpc>
                <a:spcPct val="100000"/>
              </a:lnSpc>
              <a:spcBef>
                <a:spcPts val="0"/>
              </a:spcBef>
              <a:buNone/>
              <a:defRPr sz="1200" b="0" i="0" u="none" strike="noStrike" cap="none">
                <a:solidFill>
                  <a:srgbClr val="00C0F3"/>
                </a:solidFill>
                <a:latin typeface="Calibri"/>
                <a:ea typeface="Calibri"/>
                <a:cs typeface="Calibri"/>
                <a:sym typeface="Calibri"/>
              </a:defRPr>
            </a:lvl2pPr>
            <a:lvl3pPr marL="0" marR="0" lvl="2" indent="0" algn="ctr" rtl="0">
              <a:lnSpc>
                <a:spcPct val="100000"/>
              </a:lnSpc>
              <a:spcBef>
                <a:spcPts val="0"/>
              </a:spcBef>
              <a:buNone/>
              <a:defRPr sz="1200" b="0" i="0" u="none" strike="noStrike" cap="none">
                <a:solidFill>
                  <a:srgbClr val="00C0F3"/>
                </a:solidFill>
                <a:latin typeface="Calibri"/>
                <a:ea typeface="Calibri"/>
                <a:cs typeface="Calibri"/>
                <a:sym typeface="Calibri"/>
              </a:defRPr>
            </a:lvl3pPr>
            <a:lvl4pPr marL="0" marR="0" lvl="3" indent="0" algn="ctr" rtl="0">
              <a:lnSpc>
                <a:spcPct val="100000"/>
              </a:lnSpc>
              <a:spcBef>
                <a:spcPts val="0"/>
              </a:spcBef>
              <a:buNone/>
              <a:defRPr sz="1200" b="0" i="0" u="none" strike="noStrike" cap="none">
                <a:solidFill>
                  <a:srgbClr val="00C0F3"/>
                </a:solidFill>
                <a:latin typeface="Calibri"/>
                <a:ea typeface="Calibri"/>
                <a:cs typeface="Calibri"/>
                <a:sym typeface="Calibri"/>
              </a:defRPr>
            </a:lvl4pPr>
            <a:lvl5pPr marL="0" marR="0" lvl="4" indent="0" algn="ctr" rtl="0">
              <a:lnSpc>
                <a:spcPct val="100000"/>
              </a:lnSpc>
              <a:spcBef>
                <a:spcPts val="0"/>
              </a:spcBef>
              <a:buNone/>
              <a:defRPr sz="1200" b="0" i="0" u="none" strike="noStrike" cap="none">
                <a:solidFill>
                  <a:srgbClr val="00C0F3"/>
                </a:solidFill>
                <a:latin typeface="Calibri"/>
                <a:ea typeface="Calibri"/>
                <a:cs typeface="Calibri"/>
                <a:sym typeface="Calibri"/>
              </a:defRPr>
            </a:lvl5pPr>
            <a:lvl6pPr marL="0" marR="0" lvl="5" indent="0" algn="ctr" rtl="0">
              <a:lnSpc>
                <a:spcPct val="100000"/>
              </a:lnSpc>
              <a:spcBef>
                <a:spcPts val="0"/>
              </a:spcBef>
              <a:buNone/>
              <a:defRPr sz="1200" b="0" i="0" u="none" strike="noStrike" cap="none">
                <a:solidFill>
                  <a:srgbClr val="00C0F3"/>
                </a:solidFill>
                <a:latin typeface="Calibri"/>
                <a:ea typeface="Calibri"/>
                <a:cs typeface="Calibri"/>
                <a:sym typeface="Calibri"/>
              </a:defRPr>
            </a:lvl6pPr>
            <a:lvl7pPr marL="0" marR="0" lvl="6" indent="0" algn="ctr" rtl="0">
              <a:lnSpc>
                <a:spcPct val="100000"/>
              </a:lnSpc>
              <a:spcBef>
                <a:spcPts val="0"/>
              </a:spcBef>
              <a:buNone/>
              <a:defRPr sz="1200" b="0" i="0" u="none" strike="noStrike" cap="none">
                <a:solidFill>
                  <a:srgbClr val="00C0F3"/>
                </a:solidFill>
                <a:latin typeface="Calibri"/>
                <a:ea typeface="Calibri"/>
                <a:cs typeface="Calibri"/>
                <a:sym typeface="Calibri"/>
              </a:defRPr>
            </a:lvl7pPr>
            <a:lvl8pPr marL="0" marR="0" lvl="7" indent="0" algn="ctr" rtl="0">
              <a:lnSpc>
                <a:spcPct val="100000"/>
              </a:lnSpc>
              <a:spcBef>
                <a:spcPts val="0"/>
              </a:spcBef>
              <a:buNone/>
              <a:defRPr sz="1200" b="0" i="0" u="none" strike="noStrike" cap="none">
                <a:solidFill>
                  <a:srgbClr val="00C0F3"/>
                </a:solidFill>
                <a:latin typeface="Calibri"/>
                <a:ea typeface="Calibri"/>
                <a:cs typeface="Calibri"/>
                <a:sym typeface="Calibri"/>
              </a:defRPr>
            </a:lvl8pPr>
            <a:lvl9pPr marL="0" marR="0" lvl="8" indent="0" algn="ctr" rtl="0">
              <a:lnSpc>
                <a:spcPct val="100000"/>
              </a:lnSpc>
              <a:spcBef>
                <a:spcPts val="0"/>
              </a:spcBef>
              <a:buNone/>
              <a:defRPr sz="1200" b="0" i="0" u="none" strike="noStrike" cap="none">
                <a:solidFill>
                  <a:srgbClr val="00C0F3"/>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solidFill>
                <a:schemeClr val="dk1"/>
              </a:solidFill>
              <a:latin typeface="Times New Roman"/>
              <a:ea typeface="Times New Roman"/>
              <a:cs typeface="Times New Roman"/>
              <a:sym typeface="Times New Roman"/>
            </a:endParaRPr>
          </a:p>
        </p:txBody>
      </p:sp>
      <p:sp>
        <p:nvSpPr>
          <p:cNvPr id="10" name="Google Shape;10;p6"/>
          <p:cNvSpPr txBox="1">
            <a:spLocks noGrp="1"/>
          </p:cNvSpPr>
          <p:nvPr>
            <p:ph type="body" idx="1"/>
          </p:nvPr>
        </p:nvSpPr>
        <p:spPr>
          <a:xfrm>
            <a:off x="608040" y="1604520"/>
            <a:ext cx="10945080" cy="3977280"/>
          </a:xfrm>
          <a:prstGeom prst="rect">
            <a:avLst/>
          </a:prstGeom>
          <a:noFill/>
          <a:ln>
            <a:noFill/>
          </a:ln>
        </p:spPr>
        <p:txBody>
          <a:bodyPr spcFirstLastPara="1" wrap="square" lIns="0" tIns="0" rIns="0" bIns="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5">
            <a:alphaModFix/>
          </a:blip>
          <a:stretch>
            <a:fillRect/>
          </a:stretch>
        </a:blipFill>
        <a:effectLst/>
      </p:bgPr>
    </p:bg>
    <p:spTree>
      <p:nvGrpSpPr>
        <p:cNvPr id="1" name="Shape 62"/>
        <p:cNvGrpSpPr/>
        <p:nvPr/>
      </p:nvGrpSpPr>
      <p:grpSpPr>
        <a:xfrm>
          <a:off x="0" y="0"/>
          <a:ext cx="0" cy="0"/>
          <a:chOff x="0" y="0"/>
          <a:chExt cx="0" cy="0"/>
        </a:xfrm>
      </p:grpSpPr>
      <p:sp>
        <p:nvSpPr>
          <p:cNvPr id="63" name="Google Shape;63;p8"/>
          <p:cNvSpPr/>
          <p:nvPr/>
        </p:nvSpPr>
        <p:spPr>
          <a:xfrm>
            <a:off x="11046960" y="5901120"/>
            <a:ext cx="910800" cy="8200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8"/>
          <p:cNvSpPr txBox="1">
            <a:spLocks noGrp="1"/>
          </p:cNvSpPr>
          <p:nvPr>
            <p:ph type="body" idx="1"/>
          </p:nvPr>
        </p:nvSpPr>
        <p:spPr>
          <a:xfrm>
            <a:off x="747000" y="1143000"/>
            <a:ext cx="10667520" cy="533160"/>
          </a:xfrm>
          <a:prstGeom prst="rect">
            <a:avLst/>
          </a:prstGeom>
          <a:noFill/>
          <a:ln>
            <a:noFill/>
          </a:ln>
        </p:spPr>
        <p:txBody>
          <a:bodyPr spcFirstLastPara="1" wrap="square" lIns="90000" tIns="45000" rIns="90000" bIns="45000" anchor="ctr"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5" name="Google Shape;65;p8"/>
          <p:cNvSpPr txBox="1">
            <a:spLocks noGrp="1"/>
          </p:cNvSpPr>
          <p:nvPr>
            <p:ph type="title"/>
          </p:nvPr>
        </p:nvSpPr>
        <p:spPr>
          <a:xfrm>
            <a:off x="747000" y="228600"/>
            <a:ext cx="10667520" cy="837720"/>
          </a:xfrm>
          <a:prstGeom prst="rect">
            <a:avLst/>
          </a:prstGeom>
          <a:noFill/>
          <a:ln>
            <a:noFill/>
          </a:ln>
        </p:spPr>
        <p:txBody>
          <a:bodyPr spcFirstLastPara="1" wrap="square" lIns="90000" tIns="45000" rIns="90000" bIns="45000" anchor="b"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8"/>
          <p:cNvSpPr txBox="1">
            <a:spLocks noGrp="1"/>
          </p:cNvSpPr>
          <p:nvPr>
            <p:ph type="body" idx="2"/>
          </p:nvPr>
        </p:nvSpPr>
        <p:spPr>
          <a:xfrm>
            <a:off x="747000" y="1752480"/>
            <a:ext cx="10667520" cy="4266720"/>
          </a:xfrm>
          <a:prstGeom prst="rect">
            <a:avLst/>
          </a:prstGeom>
          <a:noFill/>
          <a:ln>
            <a:noFill/>
          </a:ln>
        </p:spPr>
        <p:txBody>
          <a:bodyPr spcFirstLastPara="1" wrap="square" lIns="90000" tIns="45000" rIns="90000" bIns="450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7" name="Google Shape;67;p8"/>
          <p:cNvSpPr/>
          <p:nvPr/>
        </p:nvSpPr>
        <p:spPr>
          <a:xfrm>
            <a:off x="5394960" y="1124640"/>
            <a:ext cx="1371240" cy="18000"/>
          </a:xfrm>
          <a:prstGeom prst="rect">
            <a:avLst/>
          </a:pr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txBox="1">
            <a:spLocks noGrp="1"/>
          </p:cNvSpPr>
          <p:nvPr>
            <p:ph type="sldNum" idx="12"/>
          </p:nvPr>
        </p:nvSpPr>
        <p:spPr>
          <a:xfrm>
            <a:off x="5880960" y="6356520"/>
            <a:ext cx="399600" cy="36468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buNone/>
              <a:defRPr sz="1200" b="0" i="0" u="none" strike="noStrike" cap="none">
                <a:solidFill>
                  <a:srgbClr val="00C0F3"/>
                </a:solidFill>
                <a:latin typeface="Calibri"/>
                <a:ea typeface="Calibri"/>
                <a:cs typeface="Calibri"/>
                <a:sym typeface="Calibri"/>
              </a:defRPr>
            </a:lvl1pPr>
            <a:lvl2pPr marL="0" marR="0" lvl="1" indent="0" algn="ctr" rtl="0">
              <a:lnSpc>
                <a:spcPct val="100000"/>
              </a:lnSpc>
              <a:spcBef>
                <a:spcPts val="0"/>
              </a:spcBef>
              <a:buNone/>
              <a:defRPr sz="1200" b="0" i="0" u="none" strike="noStrike" cap="none">
                <a:solidFill>
                  <a:srgbClr val="00C0F3"/>
                </a:solidFill>
                <a:latin typeface="Calibri"/>
                <a:ea typeface="Calibri"/>
                <a:cs typeface="Calibri"/>
                <a:sym typeface="Calibri"/>
              </a:defRPr>
            </a:lvl2pPr>
            <a:lvl3pPr marL="0" marR="0" lvl="2" indent="0" algn="ctr" rtl="0">
              <a:lnSpc>
                <a:spcPct val="100000"/>
              </a:lnSpc>
              <a:spcBef>
                <a:spcPts val="0"/>
              </a:spcBef>
              <a:buNone/>
              <a:defRPr sz="1200" b="0" i="0" u="none" strike="noStrike" cap="none">
                <a:solidFill>
                  <a:srgbClr val="00C0F3"/>
                </a:solidFill>
                <a:latin typeface="Calibri"/>
                <a:ea typeface="Calibri"/>
                <a:cs typeface="Calibri"/>
                <a:sym typeface="Calibri"/>
              </a:defRPr>
            </a:lvl3pPr>
            <a:lvl4pPr marL="0" marR="0" lvl="3" indent="0" algn="ctr" rtl="0">
              <a:lnSpc>
                <a:spcPct val="100000"/>
              </a:lnSpc>
              <a:spcBef>
                <a:spcPts val="0"/>
              </a:spcBef>
              <a:buNone/>
              <a:defRPr sz="1200" b="0" i="0" u="none" strike="noStrike" cap="none">
                <a:solidFill>
                  <a:srgbClr val="00C0F3"/>
                </a:solidFill>
                <a:latin typeface="Calibri"/>
                <a:ea typeface="Calibri"/>
                <a:cs typeface="Calibri"/>
                <a:sym typeface="Calibri"/>
              </a:defRPr>
            </a:lvl4pPr>
            <a:lvl5pPr marL="0" marR="0" lvl="4" indent="0" algn="ctr" rtl="0">
              <a:lnSpc>
                <a:spcPct val="100000"/>
              </a:lnSpc>
              <a:spcBef>
                <a:spcPts val="0"/>
              </a:spcBef>
              <a:buNone/>
              <a:defRPr sz="1200" b="0" i="0" u="none" strike="noStrike" cap="none">
                <a:solidFill>
                  <a:srgbClr val="00C0F3"/>
                </a:solidFill>
                <a:latin typeface="Calibri"/>
                <a:ea typeface="Calibri"/>
                <a:cs typeface="Calibri"/>
                <a:sym typeface="Calibri"/>
              </a:defRPr>
            </a:lvl5pPr>
            <a:lvl6pPr marL="0" marR="0" lvl="5" indent="0" algn="ctr" rtl="0">
              <a:lnSpc>
                <a:spcPct val="100000"/>
              </a:lnSpc>
              <a:spcBef>
                <a:spcPts val="0"/>
              </a:spcBef>
              <a:buNone/>
              <a:defRPr sz="1200" b="0" i="0" u="none" strike="noStrike" cap="none">
                <a:solidFill>
                  <a:srgbClr val="00C0F3"/>
                </a:solidFill>
                <a:latin typeface="Calibri"/>
                <a:ea typeface="Calibri"/>
                <a:cs typeface="Calibri"/>
                <a:sym typeface="Calibri"/>
              </a:defRPr>
            </a:lvl6pPr>
            <a:lvl7pPr marL="0" marR="0" lvl="6" indent="0" algn="ctr" rtl="0">
              <a:lnSpc>
                <a:spcPct val="100000"/>
              </a:lnSpc>
              <a:spcBef>
                <a:spcPts val="0"/>
              </a:spcBef>
              <a:buNone/>
              <a:defRPr sz="1200" b="0" i="0" u="none" strike="noStrike" cap="none">
                <a:solidFill>
                  <a:srgbClr val="00C0F3"/>
                </a:solidFill>
                <a:latin typeface="Calibri"/>
                <a:ea typeface="Calibri"/>
                <a:cs typeface="Calibri"/>
                <a:sym typeface="Calibri"/>
              </a:defRPr>
            </a:lvl7pPr>
            <a:lvl8pPr marL="0" marR="0" lvl="7" indent="0" algn="ctr" rtl="0">
              <a:lnSpc>
                <a:spcPct val="100000"/>
              </a:lnSpc>
              <a:spcBef>
                <a:spcPts val="0"/>
              </a:spcBef>
              <a:buNone/>
              <a:defRPr sz="1200" b="0" i="0" u="none" strike="noStrike" cap="none">
                <a:solidFill>
                  <a:srgbClr val="00C0F3"/>
                </a:solidFill>
                <a:latin typeface="Calibri"/>
                <a:ea typeface="Calibri"/>
                <a:cs typeface="Calibri"/>
                <a:sym typeface="Calibri"/>
              </a:defRPr>
            </a:lvl8pPr>
            <a:lvl9pPr marL="0" marR="0" lvl="8" indent="0" algn="ctr" rtl="0">
              <a:lnSpc>
                <a:spcPct val="100000"/>
              </a:lnSpc>
              <a:spcBef>
                <a:spcPts val="0"/>
              </a:spcBef>
              <a:buNone/>
              <a:defRPr sz="1200" b="0" i="0" u="none" strike="noStrike" cap="none">
                <a:solidFill>
                  <a:srgbClr val="00C0F3"/>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88"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sp>
        <p:nvSpPr>
          <p:cNvPr id="118" name="Google Shape;118;p10"/>
          <p:cNvSpPr txBox="1">
            <a:spLocks noGrp="1"/>
          </p:cNvSpPr>
          <p:nvPr>
            <p:ph type="title"/>
          </p:nvPr>
        </p:nvSpPr>
        <p:spPr>
          <a:xfrm>
            <a:off x="836613" y="365125"/>
            <a:ext cx="10488612"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9" name="Google Shape;119;p10"/>
          <p:cNvSpPr txBox="1">
            <a:spLocks noGrp="1"/>
          </p:cNvSpPr>
          <p:nvPr>
            <p:ph type="body" idx="1"/>
          </p:nvPr>
        </p:nvSpPr>
        <p:spPr>
          <a:xfrm>
            <a:off x="836613" y="1825625"/>
            <a:ext cx="10488612"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0" name="Google Shape;120;p10"/>
          <p:cNvSpPr txBox="1">
            <a:spLocks noGrp="1"/>
          </p:cNvSpPr>
          <p:nvPr>
            <p:ph type="dt" idx="10"/>
          </p:nvPr>
        </p:nvSpPr>
        <p:spPr>
          <a:xfrm>
            <a:off x="836613" y="6356350"/>
            <a:ext cx="273526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1" name="Google Shape;121;p10"/>
          <p:cNvSpPr txBox="1">
            <a:spLocks noGrp="1"/>
          </p:cNvSpPr>
          <p:nvPr>
            <p:ph type="ftr" idx="11"/>
          </p:nvPr>
        </p:nvSpPr>
        <p:spPr>
          <a:xfrm>
            <a:off x="4029075" y="6356350"/>
            <a:ext cx="4103688"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2" name="Google Shape;122;p10"/>
          <p:cNvSpPr txBox="1">
            <a:spLocks noGrp="1"/>
          </p:cNvSpPr>
          <p:nvPr>
            <p:ph type="sldNum" idx="12"/>
          </p:nvPr>
        </p:nvSpPr>
        <p:spPr>
          <a:xfrm>
            <a:off x="8589963" y="6356350"/>
            <a:ext cx="2735262"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7" name="Google Shape;433;g7a3bfb58e1_2_409">
            <a:extLst>
              <a:ext uri="{FF2B5EF4-FFF2-40B4-BE49-F238E27FC236}">
                <a16:creationId xmlns:a16="http://schemas.microsoft.com/office/drawing/2014/main" id="{CD372F76-378F-4CE8-84D0-03578211903D}"/>
              </a:ext>
            </a:extLst>
          </p:cNvPr>
          <p:cNvSpPr/>
          <p:nvPr userDrawn="1"/>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434;g7a3bfb58e1_2_409">
            <a:extLst>
              <a:ext uri="{FF2B5EF4-FFF2-40B4-BE49-F238E27FC236}">
                <a16:creationId xmlns:a16="http://schemas.microsoft.com/office/drawing/2014/main" id="{C5E7F0C8-A88D-4553-B8BE-23E125C01C77}"/>
              </a:ext>
            </a:extLst>
          </p:cNvPr>
          <p:cNvSpPr/>
          <p:nvPr userDrawn="1"/>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435;g7a3bfb58e1_2_409">
            <a:extLst>
              <a:ext uri="{FF2B5EF4-FFF2-40B4-BE49-F238E27FC236}">
                <a16:creationId xmlns:a16="http://schemas.microsoft.com/office/drawing/2014/main" id="{8E90DD38-9D7B-45D1-8441-5C325CFDBB02}"/>
              </a:ext>
            </a:extLst>
          </p:cNvPr>
          <p:cNvSpPr/>
          <p:nvPr userDrawn="1"/>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436;g7a3bfb58e1_2_409">
            <a:extLst>
              <a:ext uri="{FF2B5EF4-FFF2-40B4-BE49-F238E27FC236}">
                <a16:creationId xmlns:a16="http://schemas.microsoft.com/office/drawing/2014/main" id="{FD726350-284B-450D-8969-74DD1348AA30}"/>
              </a:ext>
            </a:extLst>
          </p:cNvPr>
          <p:cNvSpPr/>
          <p:nvPr userDrawn="1"/>
        </p:nvSpPr>
        <p:spPr>
          <a:xfrm>
            <a:off x="0" y="5501775"/>
            <a:ext cx="308700" cy="1356225"/>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437;g7a3bfb58e1_2_409">
            <a:extLst>
              <a:ext uri="{FF2B5EF4-FFF2-40B4-BE49-F238E27FC236}">
                <a16:creationId xmlns:a16="http://schemas.microsoft.com/office/drawing/2014/main" id="{F906FD66-FF28-47C2-8181-B444019BCD72}"/>
              </a:ext>
            </a:extLst>
          </p:cNvPr>
          <p:cNvSpPr/>
          <p:nvPr userDrawn="1"/>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438;g7a3bfb58e1_2_409">
            <a:extLst>
              <a:ext uri="{FF2B5EF4-FFF2-40B4-BE49-F238E27FC236}">
                <a16:creationId xmlns:a16="http://schemas.microsoft.com/office/drawing/2014/main" id="{6B892734-6951-4CD1-98C4-1899DD5691BA}"/>
              </a:ext>
            </a:extLst>
          </p:cNvPr>
          <p:cNvSpPr/>
          <p:nvPr userDrawn="1"/>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439;g7a3bfb58e1_2_409">
            <a:extLst>
              <a:ext uri="{FF2B5EF4-FFF2-40B4-BE49-F238E27FC236}">
                <a16:creationId xmlns:a16="http://schemas.microsoft.com/office/drawing/2014/main" id="{1817ABFA-F0CA-4432-9A24-0AE4DCE4B219}"/>
              </a:ext>
            </a:extLst>
          </p:cNvPr>
          <p:cNvSpPr/>
          <p:nvPr userDrawn="1"/>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endParaRPr sz="1900" b="1" i="0" u="none" strike="noStrike" cap="none" dirty="0">
              <a:solidFill>
                <a:srgbClr val="FFFFFF"/>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87" r:id="rId1"/>
    <p:sldLayoutId id="2147483676"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703"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a:blip r:embed="rId15">
            <a:alphaModFix/>
          </a:blip>
          <a:stretch>
            <a:fillRect/>
          </a:stretch>
        </a:blipFill>
        <a:effectLst/>
      </p:bgPr>
    </p:bg>
    <p:spTree>
      <p:nvGrpSpPr>
        <p:cNvPr id="1" name="Shape 62"/>
        <p:cNvGrpSpPr/>
        <p:nvPr/>
      </p:nvGrpSpPr>
      <p:grpSpPr>
        <a:xfrm>
          <a:off x="0" y="0"/>
          <a:ext cx="0" cy="0"/>
          <a:chOff x="0" y="0"/>
          <a:chExt cx="0" cy="0"/>
        </a:xfrm>
      </p:grpSpPr>
      <p:sp>
        <p:nvSpPr>
          <p:cNvPr id="63" name="Google Shape;63;p8"/>
          <p:cNvSpPr/>
          <p:nvPr/>
        </p:nvSpPr>
        <p:spPr>
          <a:xfrm>
            <a:off x="11046960" y="5901120"/>
            <a:ext cx="910800" cy="8200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8"/>
          <p:cNvSpPr txBox="1">
            <a:spLocks noGrp="1"/>
          </p:cNvSpPr>
          <p:nvPr>
            <p:ph type="body" idx="2"/>
          </p:nvPr>
        </p:nvSpPr>
        <p:spPr>
          <a:xfrm>
            <a:off x="747000" y="1752480"/>
            <a:ext cx="10667520" cy="4266720"/>
          </a:xfrm>
          <a:prstGeom prst="rect">
            <a:avLst/>
          </a:prstGeom>
          <a:noFill/>
          <a:ln>
            <a:noFill/>
          </a:ln>
        </p:spPr>
        <p:txBody>
          <a:bodyPr spcFirstLastPara="1" wrap="square" lIns="90000" tIns="45000" rIns="90000" bIns="450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sp>
        <p:nvSpPr>
          <p:cNvPr id="67" name="Google Shape;67;p8"/>
          <p:cNvSpPr/>
          <p:nvPr/>
        </p:nvSpPr>
        <p:spPr>
          <a:xfrm>
            <a:off x="5394960" y="1124640"/>
            <a:ext cx="1371240" cy="18000"/>
          </a:xfrm>
          <a:prstGeom prst="rect">
            <a:avLst/>
          </a:prstGeom>
          <a:solidFill>
            <a:srgbClr val="BF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txBox="1">
            <a:spLocks noGrp="1"/>
          </p:cNvSpPr>
          <p:nvPr>
            <p:ph type="sldNum" idx="12"/>
          </p:nvPr>
        </p:nvSpPr>
        <p:spPr>
          <a:xfrm>
            <a:off x="5880960" y="6356520"/>
            <a:ext cx="399600" cy="36468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buNone/>
              <a:defRPr sz="1200" b="0" i="0" u="none" strike="noStrike" cap="none">
                <a:solidFill>
                  <a:srgbClr val="00C0F3"/>
                </a:solidFill>
                <a:latin typeface="Calibri"/>
                <a:ea typeface="Calibri"/>
                <a:cs typeface="Calibri"/>
                <a:sym typeface="Calibri"/>
              </a:defRPr>
            </a:lvl1pPr>
            <a:lvl2pPr marL="0" marR="0" lvl="1" indent="0" algn="ctr" rtl="0">
              <a:lnSpc>
                <a:spcPct val="100000"/>
              </a:lnSpc>
              <a:spcBef>
                <a:spcPts val="0"/>
              </a:spcBef>
              <a:buNone/>
              <a:defRPr sz="1200" b="0" i="0" u="none" strike="noStrike" cap="none">
                <a:solidFill>
                  <a:srgbClr val="00C0F3"/>
                </a:solidFill>
                <a:latin typeface="Calibri"/>
                <a:ea typeface="Calibri"/>
                <a:cs typeface="Calibri"/>
                <a:sym typeface="Calibri"/>
              </a:defRPr>
            </a:lvl2pPr>
            <a:lvl3pPr marL="0" marR="0" lvl="2" indent="0" algn="ctr" rtl="0">
              <a:lnSpc>
                <a:spcPct val="100000"/>
              </a:lnSpc>
              <a:spcBef>
                <a:spcPts val="0"/>
              </a:spcBef>
              <a:buNone/>
              <a:defRPr sz="1200" b="0" i="0" u="none" strike="noStrike" cap="none">
                <a:solidFill>
                  <a:srgbClr val="00C0F3"/>
                </a:solidFill>
                <a:latin typeface="Calibri"/>
                <a:ea typeface="Calibri"/>
                <a:cs typeface="Calibri"/>
                <a:sym typeface="Calibri"/>
              </a:defRPr>
            </a:lvl3pPr>
            <a:lvl4pPr marL="0" marR="0" lvl="3" indent="0" algn="ctr" rtl="0">
              <a:lnSpc>
                <a:spcPct val="100000"/>
              </a:lnSpc>
              <a:spcBef>
                <a:spcPts val="0"/>
              </a:spcBef>
              <a:buNone/>
              <a:defRPr sz="1200" b="0" i="0" u="none" strike="noStrike" cap="none">
                <a:solidFill>
                  <a:srgbClr val="00C0F3"/>
                </a:solidFill>
                <a:latin typeface="Calibri"/>
                <a:ea typeface="Calibri"/>
                <a:cs typeface="Calibri"/>
                <a:sym typeface="Calibri"/>
              </a:defRPr>
            </a:lvl4pPr>
            <a:lvl5pPr marL="0" marR="0" lvl="4" indent="0" algn="ctr" rtl="0">
              <a:lnSpc>
                <a:spcPct val="100000"/>
              </a:lnSpc>
              <a:spcBef>
                <a:spcPts val="0"/>
              </a:spcBef>
              <a:buNone/>
              <a:defRPr sz="1200" b="0" i="0" u="none" strike="noStrike" cap="none">
                <a:solidFill>
                  <a:srgbClr val="00C0F3"/>
                </a:solidFill>
                <a:latin typeface="Calibri"/>
                <a:ea typeface="Calibri"/>
                <a:cs typeface="Calibri"/>
                <a:sym typeface="Calibri"/>
              </a:defRPr>
            </a:lvl5pPr>
            <a:lvl6pPr marL="0" marR="0" lvl="5" indent="0" algn="ctr" rtl="0">
              <a:lnSpc>
                <a:spcPct val="100000"/>
              </a:lnSpc>
              <a:spcBef>
                <a:spcPts val="0"/>
              </a:spcBef>
              <a:buNone/>
              <a:defRPr sz="1200" b="0" i="0" u="none" strike="noStrike" cap="none">
                <a:solidFill>
                  <a:srgbClr val="00C0F3"/>
                </a:solidFill>
                <a:latin typeface="Calibri"/>
                <a:ea typeface="Calibri"/>
                <a:cs typeface="Calibri"/>
                <a:sym typeface="Calibri"/>
              </a:defRPr>
            </a:lvl6pPr>
            <a:lvl7pPr marL="0" marR="0" lvl="6" indent="0" algn="ctr" rtl="0">
              <a:lnSpc>
                <a:spcPct val="100000"/>
              </a:lnSpc>
              <a:spcBef>
                <a:spcPts val="0"/>
              </a:spcBef>
              <a:buNone/>
              <a:defRPr sz="1200" b="0" i="0" u="none" strike="noStrike" cap="none">
                <a:solidFill>
                  <a:srgbClr val="00C0F3"/>
                </a:solidFill>
                <a:latin typeface="Calibri"/>
                <a:ea typeface="Calibri"/>
                <a:cs typeface="Calibri"/>
                <a:sym typeface="Calibri"/>
              </a:defRPr>
            </a:lvl7pPr>
            <a:lvl8pPr marL="0" marR="0" lvl="7" indent="0" algn="ctr" rtl="0">
              <a:lnSpc>
                <a:spcPct val="100000"/>
              </a:lnSpc>
              <a:spcBef>
                <a:spcPts val="0"/>
              </a:spcBef>
              <a:buNone/>
              <a:defRPr sz="1200" b="0" i="0" u="none" strike="noStrike" cap="none">
                <a:solidFill>
                  <a:srgbClr val="00C0F3"/>
                </a:solidFill>
                <a:latin typeface="Calibri"/>
                <a:ea typeface="Calibri"/>
                <a:cs typeface="Calibri"/>
                <a:sym typeface="Calibri"/>
              </a:defRPr>
            </a:lvl8pPr>
            <a:lvl9pPr marL="0" marR="0" lvl="8" indent="0" algn="ctr" rtl="0">
              <a:lnSpc>
                <a:spcPct val="100000"/>
              </a:lnSpc>
              <a:spcBef>
                <a:spcPts val="0"/>
              </a:spcBef>
              <a:buNone/>
              <a:defRPr sz="1200" b="0" i="0" u="none" strike="noStrike" cap="none">
                <a:solidFill>
                  <a:srgbClr val="00C0F3"/>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solidFill>
                <a:schemeClr val="dk1"/>
              </a:solidFill>
              <a:latin typeface="Times New Roman"/>
              <a:ea typeface="Times New Roman"/>
              <a:cs typeface="Times New Roman"/>
              <a:sym typeface="Times New Roman"/>
            </a:endParaRPr>
          </a:p>
        </p:txBody>
      </p:sp>
      <p:sp>
        <p:nvSpPr>
          <p:cNvPr id="8" name="Google Shape;433;g7a3bfb58e1_2_409">
            <a:extLst>
              <a:ext uri="{FF2B5EF4-FFF2-40B4-BE49-F238E27FC236}">
                <a16:creationId xmlns:a16="http://schemas.microsoft.com/office/drawing/2014/main" id="{DA0EDA88-9FA4-4535-AEED-991CDD9C70D7}"/>
              </a:ext>
            </a:extLst>
          </p:cNvPr>
          <p:cNvSpPr/>
          <p:nvPr userDrawn="1"/>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434;g7a3bfb58e1_2_409">
            <a:extLst>
              <a:ext uri="{FF2B5EF4-FFF2-40B4-BE49-F238E27FC236}">
                <a16:creationId xmlns:a16="http://schemas.microsoft.com/office/drawing/2014/main" id="{D259917B-AF8D-4E83-BD44-C979E56059EA}"/>
              </a:ext>
            </a:extLst>
          </p:cNvPr>
          <p:cNvSpPr/>
          <p:nvPr userDrawn="1"/>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435;g7a3bfb58e1_2_409">
            <a:extLst>
              <a:ext uri="{FF2B5EF4-FFF2-40B4-BE49-F238E27FC236}">
                <a16:creationId xmlns:a16="http://schemas.microsoft.com/office/drawing/2014/main" id="{CE30DA26-9557-4B50-9510-5685DCCEA943}"/>
              </a:ext>
            </a:extLst>
          </p:cNvPr>
          <p:cNvSpPr/>
          <p:nvPr userDrawn="1"/>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436;g7a3bfb58e1_2_409">
            <a:extLst>
              <a:ext uri="{FF2B5EF4-FFF2-40B4-BE49-F238E27FC236}">
                <a16:creationId xmlns:a16="http://schemas.microsoft.com/office/drawing/2014/main" id="{A19B8EFB-B5F6-48F2-9975-147A9DD75BB0}"/>
              </a:ext>
            </a:extLst>
          </p:cNvPr>
          <p:cNvSpPr/>
          <p:nvPr userDrawn="1"/>
        </p:nvSpPr>
        <p:spPr>
          <a:xfrm>
            <a:off x="0" y="5501775"/>
            <a:ext cx="308700" cy="1356225"/>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437;g7a3bfb58e1_2_409">
            <a:extLst>
              <a:ext uri="{FF2B5EF4-FFF2-40B4-BE49-F238E27FC236}">
                <a16:creationId xmlns:a16="http://schemas.microsoft.com/office/drawing/2014/main" id="{560C0242-34B9-4FBD-90B8-1EBE741EF104}"/>
              </a:ext>
            </a:extLst>
          </p:cNvPr>
          <p:cNvSpPr/>
          <p:nvPr userDrawn="1"/>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438;g7a3bfb58e1_2_409">
            <a:extLst>
              <a:ext uri="{FF2B5EF4-FFF2-40B4-BE49-F238E27FC236}">
                <a16:creationId xmlns:a16="http://schemas.microsoft.com/office/drawing/2014/main" id="{C1167E58-342B-4C79-AD62-8C43BB00CA15}"/>
              </a:ext>
            </a:extLst>
          </p:cNvPr>
          <p:cNvSpPr/>
          <p:nvPr userDrawn="1"/>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439;g7a3bfb58e1_2_409">
            <a:extLst>
              <a:ext uri="{FF2B5EF4-FFF2-40B4-BE49-F238E27FC236}">
                <a16:creationId xmlns:a16="http://schemas.microsoft.com/office/drawing/2014/main" id="{EC2D5677-0B77-4EE3-B0A2-A6130D6F34F5}"/>
              </a:ext>
            </a:extLst>
          </p:cNvPr>
          <p:cNvSpPr/>
          <p:nvPr userDrawn="1"/>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endParaRPr sz="1900" b="1" i="0" u="none" strike="noStrike" cap="none" dirty="0">
              <a:solidFill>
                <a:srgbClr val="FFFFFF"/>
              </a:solidFill>
              <a:latin typeface="Times New Roman"/>
              <a:ea typeface="Times New Roman"/>
              <a:cs typeface="Times New Roman"/>
              <a:sym typeface="Times New Roman"/>
            </a:endParaRPr>
          </a:p>
        </p:txBody>
      </p:sp>
      <p:sp>
        <p:nvSpPr>
          <p:cNvPr id="2" name="Прямоугольник 1">
            <a:extLst>
              <a:ext uri="{FF2B5EF4-FFF2-40B4-BE49-F238E27FC236}">
                <a16:creationId xmlns:a16="http://schemas.microsoft.com/office/drawing/2014/main" id="{B1A7674A-E4D5-42D9-9C17-36A53E91A3A6}"/>
              </a:ext>
            </a:extLst>
          </p:cNvPr>
          <p:cNvSpPr/>
          <p:nvPr userDrawn="1"/>
        </p:nvSpPr>
        <p:spPr>
          <a:xfrm>
            <a:off x="5166803" y="957861"/>
            <a:ext cx="2068497" cy="337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Tree>
    <p:extLst>
      <p:ext uri="{BB962C8B-B14F-4D97-AF65-F5344CB8AC3E}">
        <p14:creationId xmlns:p14="http://schemas.microsoft.com/office/powerpoint/2010/main" val="3779697441"/>
      </p:ext>
    </p:extLst>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8.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gif"/><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www.free-powerpoint-templates-design.com/"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3.jpeg"/><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5.png"/><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4.xml"/><Relationship Id="rId5" Type="http://schemas.openxmlformats.org/officeDocument/2006/relationships/image" Target="../media/image45.png"/><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hyperlink" Target="https://doi.org/10.1109/17.387274" TargetMode="External"/><Relationship Id="rId2" Type="http://schemas.openxmlformats.org/officeDocument/2006/relationships/hyperlink" Target="https://doi.org/10.1016/j.sbspro.2016.09.057" TargetMode="External"/><Relationship Id="rId1" Type="http://schemas.openxmlformats.org/officeDocument/2006/relationships/slideLayout" Target="../slideLayouts/slideLayout14.xml"/><Relationship Id="rId4" Type="http://schemas.openxmlformats.org/officeDocument/2006/relationships/hyperlink" Target="https://doi.org/10.1002/(SICI)1099-1441(199903)6:1%3c41::AID-KPM47%3e3.0.CO;2-4"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d48b71a8fb_0_0"/>
          <p:cNvSpPr txBox="1"/>
          <p:nvPr/>
        </p:nvSpPr>
        <p:spPr>
          <a:xfrm>
            <a:off x="365875" y="1173502"/>
            <a:ext cx="7162500" cy="2400300"/>
          </a:xfrm>
          <a:prstGeom prst="rect">
            <a:avLst/>
          </a:prstGeom>
          <a:noFill/>
          <a:ln>
            <a:noFill/>
          </a:ln>
        </p:spPr>
        <p:txBody>
          <a:bodyPr spcFirstLastPara="1" wrap="square" lIns="90000" tIns="45000" rIns="90000" bIns="45000" anchor="ctr" anchorCtr="0">
            <a:noAutofit/>
          </a:bodyPr>
          <a:lstStyle/>
          <a:p>
            <a:pPr marL="0" marR="0" lvl="0" indent="0" algn="l" rtl="0">
              <a:lnSpc>
                <a:spcPct val="100000"/>
              </a:lnSpc>
              <a:spcBef>
                <a:spcPts val="0"/>
              </a:spcBef>
              <a:spcAft>
                <a:spcPts val="0"/>
              </a:spcAft>
              <a:buNone/>
            </a:pPr>
            <a:br>
              <a:rPr lang="en-US" sz="1800" b="0" i="0" u="none" strike="noStrike" cap="none" dirty="0">
                <a:solidFill>
                  <a:schemeClr val="dk1"/>
                </a:solidFill>
                <a:latin typeface="Times New Roman" panose="02020603050405020304" pitchFamily="18" charset="0"/>
                <a:cs typeface="Times New Roman" panose="02020603050405020304" pitchFamily="18" charset="0"/>
                <a:sym typeface="Arial"/>
              </a:rPr>
            </a:br>
            <a:r>
              <a:rPr lang="en-US" sz="2800" b="1" dirty="0">
                <a:solidFill>
                  <a:srgbClr val="0068B3"/>
                </a:solidFill>
                <a:latin typeface="Times New Roman" panose="02020603050405020304" pitchFamily="18" charset="0"/>
                <a:ea typeface="Century Gothic"/>
                <a:cs typeface="Times New Roman" panose="02020603050405020304" pitchFamily="18" charset="0"/>
                <a:sym typeface="Century Gothic"/>
              </a:rPr>
              <a:t>Implementation of the process-based management approach: </a:t>
            </a:r>
            <a:br>
              <a:rPr lang="en-US" sz="2800" b="1" dirty="0">
                <a:solidFill>
                  <a:srgbClr val="0068B3"/>
                </a:solidFill>
                <a:latin typeface="Times New Roman" panose="02020603050405020304" pitchFamily="18" charset="0"/>
                <a:ea typeface="Century Gothic"/>
                <a:cs typeface="Times New Roman" panose="02020603050405020304" pitchFamily="18" charset="0"/>
                <a:sym typeface="Century Gothic"/>
              </a:rPr>
            </a:br>
            <a:r>
              <a:rPr lang="en-US" sz="2800" b="1" dirty="0">
                <a:solidFill>
                  <a:srgbClr val="0068B3"/>
                </a:solidFill>
                <a:latin typeface="Times New Roman" panose="02020603050405020304" pitchFamily="18" charset="0"/>
                <a:ea typeface="Century Gothic"/>
                <a:cs typeface="Times New Roman" panose="02020603050405020304" pitchFamily="18" charset="0"/>
                <a:sym typeface="Century Gothic"/>
              </a:rPr>
              <a:t>modelling and optimization of business processes for </a:t>
            </a:r>
            <a:r>
              <a:rPr lang="en-US" sz="2800" b="1" dirty="0" err="1">
                <a:solidFill>
                  <a:srgbClr val="0068B3"/>
                </a:solidFill>
                <a:latin typeface="Times New Roman" panose="02020603050405020304" pitchFamily="18" charset="0"/>
                <a:ea typeface="Century Gothic"/>
                <a:cs typeface="Times New Roman" panose="02020603050405020304" pitchFamily="18" charset="0"/>
                <a:sym typeface="Century Gothic"/>
              </a:rPr>
              <a:t>KazTemirTrans</a:t>
            </a:r>
            <a:r>
              <a:rPr lang="en-US" sz="2800" b="1" dirty="0">
                <a:solidFill>
                  <a:srgbClr val="0068B3"/>
                </a:solidFill>
                <a:latin typeface="Times New Roman" panose="02020603050405020304" pitchFamily="18" charset="0"/>
                <a:ea typeface="Century Gothic"/>
                <a:cs typeface="Times New Roman" panose="02020603050405020304" pitchFamily="18" charset="0"/>
                <a:sym typeface="Century Gothic"/>
              </a:rPr>
              <a:t> Company</a:t>
            </a:r>
            <a:endParaRPr sz="2800" b="1" dirty="0">
              <a:solidFill>
                <a:srgbClr val="0068B3"/>
              </a:solidFill>
              <a:latin typeface="Times New Roman" panose="02020603050405020304" pitchFamily="18" charset="0"/>
              <a:ea typeface="Century Gothic"/>
              <a:cs typeface="Times New Roman" panose="02020603050405020304" pitchFamily="18" charset="0"/>
              <a:sym typeface="Century Gothic"/>
            </a:endParaRPr>
          </a:p>
        </p:txBody>
      </p:sp>
      <p:sp>
        <p:nvSpPr>
          <p:cNvPr id="197" name="Google Shape;197;gd48b71a8fb_0_0"/>
          <p:cNvSpPr txBox="1"/>
          <p:nvPr/>
        </p:nvSpPr>
        <p:spPr>
          <a:xfrm>
            <a:off x="522275" y="5870103"/>
            <a:ext cx="7162500" cy="486300"/>
          </a:xfrm>
          <a:prstGeom prst="rect">
            <a:avLst/>
          </a:prstGeom>
          <a:noFill/>
          <a:ln>
            <a:noFill/>
          </a:ln>
        </p:spPr>
        <p:txBody>
          <a:bodyPr spcFirstLastPara="1" wrap="square" lIns="90000" tIns="45000" rIns="90000" bIns="45000" anchor="ctr" anchorCtr="0">
            <a:noAutofit/>
          </a:bodyPr>
          <a:lstStyle/>
          <a:p>
            <a:pPr marL="0" marR="0" lvl="0" indent="0" algn="l" rtl="0">
              <a:lnSpc>
                <a:spcPct val="100000"/>
              </a:lnSpc>
              <a:spcBef>
                <a:spcPts val="0"/>
              </a:spcBef>
              <a:spcAft>
                <a:spcPts val="0"/>
              </a:spcAft>
              <a:buNone/>
            </a:pPr>
            <a:r>
              <a:rPr lang="en-US" sz="1340">
                <a:solidFill>
                  <a:srgbClr val="00C0F3"/>
                </a:solidFill>
                <a:latin typeface="Century Gothic"/>
                <a:ea typeface="Century Gothic"/>
                <a:cs typeface="Century Gothic"/>
                <a:sym typeface="Century Gothic"/>
              </a:rPr>
              <a:t>27/04/2021</a:t>
            </a:r>
            <a:endParaRPr sz="1340" b="0" i="0" u="none" strike="noStrike" cap="none">
              <a:solidFill>
                <a:schemeClr val="dk1"/>
              </a:solidFill>
              <a:latin typeface="Arial"/>
              <a:ea typeface="Arial"/>
              <a:cs typeface="Arial"/>
              <a:sym typeface="Arial"/>
            </a:endParaRPr>
          </a:p>
        </p:txBody>
      </p:sp>
      <p:sp>
        <p:nvSpPr>
          <p:cNvPr id="199" name="Google Shape;199;gd48b71a8fb_0_0"/>
          <p:cNvSpPr txBox="1"/>
          <p:nvPr/>
        </p:nvSpPr>
        <p:spPr>
          <a:xfrm>
            <a:off x="455425" y="3672275"/>
            <a:ext cx="77001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dirty="0">
                <a:solidFill>
                  <a:srgbClr val="00C0F3"/>
                </a:solidFill>
                <a:latin typeface="Century Gothic"/>
                <a:ea typeface="Century Gothic"/>
                <a:cs typeface="Century Gothic"/>
                <a:sym typeface="Century Gothic"/>
              </a:rPr>
              <a:t>Capstone project</a:t>
            </a:r>
            <a:endParaRPr sz="2200" dirty="0">
              <a:solidFill>
                <a:srgbClr val="00C0F3"/>
              </a:solidFill>
              <a:latin typeface="Century Gothic"/>
              <a:ea typeface="Century Gothic"/>
              <a:cs typeface="Century Gothic"/>
              <a:sym typeface="Century Gothic"/>
            </a:endParaRPr>
          </a:p>
          <a:p>
            <a:pPr marL="0" lvl="0" indent="0" algn="l" rtl="0">
              <a:spcBef>
                <a:spcPts val="0"/>
              </a:spcBef>
              <a:spcAft>
                <a:spcPts val="0"/>
              </a:spcAft>
              <a:buClr>
                <a:schemeClr val="dk1"/>
              </a:buClr>
              <a:buFont typeface="Arial"/>
              <a:buNone/>
            </a:pPr>
            <a:r>
              <a:rPr lang="en-US" sz="2200" dirty="0">
                <a:solidFill>
                  <a:srgbClr val="00C0F3"/>
                </a:solidFill>
                <a:latin typeface="Century Gothic"/>
                <a:ea typeface="Century Gothic"/>
                <a:cs typeface="Century Gothic"/>
                <a:sym typeface="Century Gothic"/>
              </a:rPr>
              <a:t>Master of Engineering Management</a:t>
            </a:r>
            <a:endParaRPr sz="2200" dirty="0">
              <a:solidFill>
                <a:srgbClr val="00C0F3"/>
              </a:solidFill>
              <a:latin typeface="Century Gothic"/>
              <a:ea typeface="Century Gothic"/>
              <a:cs typeface="Century Gothic"/>
              <a:sym typeface="Century Gothic"/>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7a3bfb58e1_2_303"/>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5" name="Google Shape;385;g7a3bfb58e1_2_303"/>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6" name="Google Shape;386;g7a3bfb58e1_2_303"/>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7" name="Google Shape;387;g7a3bfb58e1_2_303"/>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8" name="Google Shape;388;g7a3bfb58e1_2_303"/>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9" name="Google Shape;389;g7a3bfb58e1_2_303"/>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0" name="Google Shape;390;g7a3bfb58e1_2_303"/>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Basic Concepts</a:t>
            </a:r>
            <a:endParaRPr sz="2800" b="1" i="0" u="none" strike="noStrike" cap="none" dirty="0">
              <a:solidFill>
                <a:srgbClr val="FFFFFF"/>
              </a:solidFill>
              <a:latin typeface="Times New Roman"/>
              <a:ea typeface="Times New Roman"/>
              <a:cs typeface="Times New Roman"/>
              <a:sym typeface="Times New Roman"/>
            </a:endParaRPr>
          </a:p>
        </p:txBody>
      </p:sp>
      <p:sp>
        <p:nvSpPr>
          <p:cNvPr id="2" name="Номер слайда 1">
            <a:extLst>
              <a:ext uri="{FF2B5EF4-FFF2-40B4-BE49-F238E27FC236}">
                <a16:creationId xmlns:a16="http://schemas.microsoft.com/office/drawing/2014/main" id="{DF0F05FA-5B4B-4E22-9A7A-B32657A28ED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
        <p:nvSpPr>
          <p:cNvPr id="44" name="Google Shape;405;g7a3bfb58e1_2_303">
            <a:extLst>
              <a:ext uri="{FF2B5EF4-FFF2-40B4-BE49-F238E27FC236}">
                <a16:creationId xmlns:a16="http://schemas.microsoft.com/office/drawing/2014/main" id="{21344A06-8ECC-4EA6-A1D8-7F3466CC907B}"/>
              </a:ext>
            </a:extLst>
          </p:cNvPr>
          <p:cNvSpPr/>
          <p:nvPr/>
        </p:nvSpPr>
        <p:spPr>
          <a:xfrm>
            <a:off x="2774466" y="2583602"/>
            <a:ext cx="1174514" cy="1205991"/>
          </a:xfrm>
          <a:custGeom>
            <a:avLst/>
            <a:gdLst/>
            <a:ahLst/>
            <a:cxnLst/>
            <a:rect l="l" t="t" r="r" b="b"/>
            <a:pathLst>
              <a:path w="4005" h="1723" extrusionOk="0">
                <a:moveTo>
                  <a:pt x="3977" y="1"/>
                </a:moveTo>
                <a:lnTo>
                  <a:pt x="1" y="1670"/>
                </a:lnTo>
                <a:lnTo>
                  <a:pt x="28" y="1723"/>
                </a:lnTo>
                <a:lnTo>
                  <a:pt x="4005" y="54"/>
                </a:lnTo>
                <a:lnTo>
                  <a:pt x="3977" y="1"/>
                </a:lnTo>
                <a:close/>
              </a:path>
            </a:pathLst>
          </a:custGeom>
          <a:solidFill>
            <a:schemeClr val="tx2"/>
          </a:solidFill>
          <a:ln w="19050" cap="flat" cmpd="sng">
            <a:no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05;g7a3bfb58e1_2_303">
            <a:extLst>
              <a:ext uri="{FF2B5EF4-FFF2-40B4-BE49-F238E27FC236}">
                <a16:creationId xmlns:a16="http://schemas.microsoft.com/office/drawing/2014/main" id="{8EEB1213-51ED-4868-B377-83EBFA03062E}"/>
              </a:ext>
            </a:extLst>
          </p:cNvPr>
          <p:cNvSpPr/>
          <p:nvPr/>
        </p:nvSpPr>
        <p:spPr>
          <a:xfrm>
            <a:off x="3283162" y="5282559"/>
            <a:ext cx="837966" cy="263332"/>
          </a:xfrm>
          <a:custGeom>
            <a:avLst/>
            <a:gdLst/>
            <a:ahLst/>
            <a:cxnLst/>
            <a:rect l="l" t="t" r="r" b="b"/>
            <a:pathLst>
              <a:path w="4005" h="1723" extrusionOk="0">
                <a:moveTo>
                  <a:pt x="3977" y="1"/>
                </a:moveTo>
                <a:lnTo>
                  <a:pt x="1" y="1670"/>
                </a:lnTo>
                <a:lnTo>
                  <a:pt x="28" y="1723"/>
                </a:lnTo>
                <a:lnTo>
                  <a:pt x="4005" y="54"/>
                </a:lnTo>
                <a:lnTo>
                  <a:pt x="3977" y="1"/>
                </a:lnTo>
                <a:close/>
              </a:path>
            </a:pathLst>
          </a:custGeom>
          <a:solidFill>
            <a:srgbClr val="3D8688"/>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05;g7a3bfb58e1_2_303">
            <a:extLst>
              <a:ext uri="{FF2B5EF4-FFF2-40B4-BE49-F238E27FC236}">
                <a16:creationId xmlns:a16="http://schemas.microsoft.com/office/drawing/2014/main" id="{AA2964FC-5570-4C5E-85A7-EA9B8951BB0B}"/>
              </a:ext>
            </a:extLst>
          </p:cNvPr>
          <p:cNvSpPr/>
          <p:nvPr/>
        </p:nvSpPr>
        <p:spPr>
          <a:xfrm>
            <a:off x="3273777" y="3818174"/>
            <a:ext cx="821830" cy="578339"/>
          </a:xfrm>
          <a:custGeom>
            <a:avLst/>
            <a:gdLst/>
            <a:ahLst/>
            <a:cxnLst/>
            <a:rect l="l" t="t" r="r" b="b"/>
            <a:pathLst>
              <a:path w="4005" h="1723" extrusionOk="0">
                <a:moveTo>
                  <a:pt x="3977" y="1"/>
                </a:moveTo>
                <a:lnTo>
                  <a:pt x="1" y="1670"/>
                </a:lnTo>
                <a:lnTo>
                  <a:pt x="28" y="1723"/>
                </a:lnTo>
                <a:lnTo>
                  <a:pt x="4005" y="54"/>
                </a:lnTo>
                <a:lnTo>
                  <a:pt x="3977" y="1"/>
                </a:lnTo>
                <a:close/>
              </a:path>
            </a:pathLst>
          </a:custGeom>
          <a:solidFill>
            <a:srgbClr val="3D8688"/>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12;g7a3bfb58e1_2_303">
            <a:extLst>
              <a:ext uri="{FF2B5EF4-FFF2-40B4-BE49-F238E27FC236}">
                <a16:creationId xmlns:a16="http://schemas.microsoft.com/office/drawing/2014/main" id="{81AC0028-27E3-4A91-BA52-9F3940A53309}"/>
              </a:ext>
            </a:extLst>
          </p:cNvPr>
          <p:cNvSpPr/>
          <p:nvPr/>
        </p:nvSpPr>
        <p:spPr>
          <a:xfrm>
            <a:off x="3889765" y="4878620"/>
            <a:ext cx="837966" cy="761345"/>
          </a:xfrm>
          <a:prstGeom prst="ellipse">
            <a:avLst/>
          </a:prstGeom>
          <a:solidFill>
            <a:schemeClr val="accent5">
              <a:lumMod val="75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50" name="Google Shape;416;g7a3bfb58e1_2_303">
            <a:extLst>
              <a:ext uri="{FF2B5EF4-FFF2-40B4-BE49-F238E27FC236}">
                <a16:creationId xmlns:a16="http://schemas.microsoft.com/office/drawing/2014/main" id="{D2685A93-2527-459C-A05D-251B26FBB5EF}"/>
              </a:ext>
            </a:extLst>
          </p:cNvPr>
          <p:cNvSpPr/>
          <p:nvPr/>
        </p:nvSpPr>
        <p:spPr>
          <a:xfrm>
            <a:off x="3898870" y="2067192"/>
            <a:ext cx="820701" cy="769701"/>
          </a:xfrm>
          <a:prstGeom prst="ellipse">
            <a:avLst/>
          </a:pr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414;g7a3bfb58e1_2_303">
            <a:extLst>
              <a:ext uri="{FF2B5EF4-FFF2-40B4-BE49-F238E27FC236}">
                <a16:creationId xmlns:a16="http://schemas.microsoft.com/office/drawing/2014/main" id="{5B6838DB-46DE-43C9-A6E2-158BF2A2B252}"/>
              </a:ext>
            </a:extLst>
          </p:cNvPr>
          <p:cNvSpPr/>
          <p:nvPr/>
        </p:nvSpPr>
        <p:spPr>
          <a:xfrm>
            <a:off x="3857452" y="3489866"/>
            <a:ext cx="820701" cy="769702"/>
          </a:xfrm>
          <a:prstGeom prst="ellipse">
            <a:avLst/>
          </a:prstGeom>
          <a:solidFill>
            <a:schemeClr val="bg1">
              <a:lumMod val="65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391;g7a3bfb58e1_2_303">
            <a:extLst>
              <a:ext uri="{FF2B5EF4-FFF2-40B4-BE49-F238E27FC236}">
                <a16:creationId xmlns:a16="http://schemas.microsoft.com/office/drawing/2014/main" id="{6E364B3E-A071-432A-9160-61F4D9487EEB}"/>
              </a:ext>
            </a:extLst>
          </p:cNvPr>
          <p:cNvSpPr txBox="1"/>
          <p:nvPr/>
        </p:nvSpPr>
        <p:spPr>
          <a:xfrm>
            <a:off x="519315" y="1048821"/>
            <a:ext cx="9900300" cy="800189"/>
          </a:xfrm>
          <a:prstGeom prst="rect">
            <a:avLst/>
          </a:prstGeom>
          <a:noFill/>
          <a:ln>
            <a:noFill/>
          </a:ln>
        </p:spPr>
        <p:txBody>
          <a:bodyPr spcFirstLastPara="1" wrap="square" lIns="91425" tIns="91425" rIns="91425" bIns="91425" anchor="t" anchorCtr="0">
            <a:spAutoFit/>
          </a:bodyPr>
          <a:lstStyle/>
          <a:p>
            <a:pPr marL="400050" marR="0" lvl="0" indent="-285750" algn="just" rtl="0">
              <a:lnSpc>
                <a:spcPct val="100000"/>
              </a:lnSpc>
              <a:spcBef>
                <a:spcPts val="0"/>
              </a:spcBef>
              <a:spcAft>
                <a:spcPts val="0"/>
              </a:spcAft>
              <a:buClr>
                <a:srgbClr val="000000"/>
              </a:buClr>
              <a:buSzPts val="1800"/>
              <a:buFont typeface="Noto Sans Symbols"/>
              <a:buChar char="❖"/>
            </a:pPr>
            <a:r>
              <a:rPr lang="en-US" sz="2000" b="1" i="0" u="none" strike="noStrike" cap="none" dirty="0">
                <a:solidFill>
                  <a:srgbClr val="000000"/>
                </a:solidFill>
                <a:latin typeface="Times New Roman"/>
                <a:ea typeface="Times New Roman"/>
                <a:cs typeface="Times New Roman"/>
                <a:sym typeface="Times New Roman"/>
              </a:rPr>
              <a:t>Process-based Management Approach - the work of the company is viewed as a set of processes</a:t>
            </a:r>
            <a:endParaRPr sz="2000" b="0" i="0" u="none" strike="noStrike" cap="none" dirty="0">
              <a:solidFill>
                <a:srgbClr val="000000"/>
              </a:solidFill>
              <a:latin typeface="Times New Roman"/>
              <a:ea typeface="Times New Roman"/>
              <a:cs typeface="Times New Roman"/>
              <a:sym typeface="Times New Roman"/>
            </a:endParaRPr>
          </a:p>
        </p:txBody>
      </p:sp>
      <p:sp>
        <p:nvSpPr>
          <p:cNvPr id="68" name="Google Shape;411;g7a3bfb58e1_2_303">
            <a:extLst>
              <a:ext uri="{FF2B5EF4-FFF2-40B4-BE49-F238E27FC236}">
                <a16:creationId xmlns:a16="http://schemas.microsoft.com/office/drawing/2014/main" id="{D5E7F69D-53FB-4158-9A6B-0910C878977F}"/>
              </a:ext>
            </a:extLst>
          </p:cNvPr>
          <p:cNvSpPr/>
          <p:nvPr/>
        </p:nvSpPr>
        <p:spPr>
          <a:xfrm>
            <a:off x="4560753" y="4642931"/>
            <a:ext cx="7309141" cy="1330518"/>
          </a:xfrm>
          <a:prstGeom prst="roundRect">
            <a:avLst>
              <a:gd name="adj" fmla="val 16667"/>
            </a:avLst>
          </a:prstGeom>
          <a:solidFill>
            <a:schemeClr val="accent5">
              <a:lumMod val="75000"/>
            </a:schemeClr>
          </a:solidFill>
          <a:ln>
            <a:noFill/>
          </a:ln>
        </p:spPr>
        <p:txBody>
          <a:bodyPr spcFirstLastPara="1" wrap="square" lIns="91425" tIns="91425" rIns="91425" bIns="91425" anchor="ctr" anchorCtr="0">
            <a:noAutofit/>
          </a:bodyPr>
          <a:lstStyle/>
          <a:p>
            <a:pPr>
              <a:buSzPts val="1400"/>
            </a:pPr>
            <a:endParaRPr lang="en-US" sz="2000" b="1" i="0" u="none" strike="noStrike" cap="none" dirty="0">
              <a:solidFill>
                <a:schemeClr val="lt1"/>
              </a:solidFill>
              <a:latin typeface="Times New Roman"/>
              <a:ea typeface="Times New Roman"/>
              <a:cs typeface="Times New Roman"/>
              <a:sym typeface="Times New Roman"/>
            </a:endParaRPr>
          </a:p>
          <a:p>
            <a:pPr>
              <a:buSzPts val="1400"/>
            </a:pPr>
            <a:r>
              <a:rPr lang="en-US" sz="2000" b="1" i="0" u="none" strike="noStrike" cap="none" dirty="0">
                <a:solidFill>
                  <a:schemeClr val="lt1"/>
                </a:solidFill>
                <a:latin typeface="Times New Roman"/>
                <a:ea typeface="Times New Roman"/>
                <a:cs typeface="Times New Roman"/>
                <a:sym typeface="Times New Roman"/>
              </a:rPr>
              <a:t>Business Process Reengineering (BPR)</a:t>
            </a:r>
          </a:p>
          <a:p>
            <a:pPr>
              <a:buSzPts val="1400"/>
            </a:pPr>
            <a:r>
              <a:rPr lang="en-US" sz="1800" b="1" dirty="0">
                <a:solidFill>
                  <a:schemeClr val="lt1"/>
                </a:solidFill>
                <a:latin typeface="Times New Roman"/>
                <a:cs typeface="Times New Roman"/>
                <a:sym typeface="Times New Roman"/>
              </a:rPr>
              <a:t>- </a:t>
            </a:r>
            <a:r>
              <a:rPr lang="en-US" sz="1800" dirty="0">
                <a:solidFill>
                  <a:schemeClr val="lt1"/>
                </a:solidFill>
                <a:latin typeface="Times New Roman"/>
                <a:cs typeface="Times New Roman"/>
                <a:sym typeface="Times New Roman"/>
              </a:rPr>
              <a:t>radical changes</a:t>
            </a:r>
          </a:p>
          <a:p>
            <a:pPr>
              <a:buSzPts val="1400"/>
            </a:pPr>
            <a:r>
              <a:rPr lang="en-US" sz="1800" dirty="0">
                <a:solidFill>
                  <a:schemeClr val="lt1"/>
                </a:solidFill>
                <a:latin typeface="Times New Roman"/>
                <a:ea typeface="Times New Roman"/>
                <a:cs typeface="Times New Roman"/>
                <a:sym typeface="Times New Roman"/>
              </a:rPr>
              <a:t>- greater organizational changes</a:t>
            </a:r>
          </a:p>
          <a:p>
            <a:pPr>
              <a:buSzPts val="1400"/>
            </a:pPr>
            <a:r>
              <a:rPr lang="en-US" sz="1800" dirty="0">
                <a:solidFill>
                  <a:schemeClr val="lt1"/>
                </a:solidFill>
                <a:latin typeface="Times New Roman"/>
                <a:cs typeface="Times New Roman"/>
                <a:sym typeface="Times New Roman"/>
              </a:rPr>
              <a:t>- project-based effort </a:t>
            </a:r>
            <a:r>
              <a:rPr lang="en-US" sz="1800" dirty="0">
                <a:solidFill>
                  <a:schemeClr val="lt1"/>
                </a:solidFill>
                <a:latin typeface="Times New Roman"/>
                <a:cs typeface="Times New Roman"/>
              </a:rPr>
              <a:t>(</a:t>
            </a:r>
            <a:r>
              <a:rPr lang="en-US" sz="1800" dirty="0" err="1">
                <a:solidFill>
                  <a:schemeClr val="lt1"/>
                </a:solidFill>
                <a:latin typeface="Times New Roman"/>
                <a:cs typeface="Times New Roman"/>
              </a:rPr>
              <a:t>Timane</a:t>
            </a:r>
            <a:r>
              <a:rPr lang="en-US" sz="1800" dirty="0">
                <a:solidFill>
                  <a:schemeClr val="lt1"/>
                </a:solidFill>
                <a:latin typeface="Times New Roman"/>
                <a:cs typeface="Times New Roman"/>
              </a:rPr>
              <a:t>, 2012)</a:t>
            </a:r>
          </a:p>
          <a:p>
            <a:pPr marL="342900" marR="0" lvl="0" indent="-342900" algn="l" rtl="0">
              <a:lnSpc>
                <a:spcPct val="100000"/>
              </a:lnSpc>
              <a:spcBef>
                <a:spcPts val="0"/>
              </a:spcBef>
              <a:spcAft>
                <a:spcPts val="0"/>
              </a:spcAft>
              <a:buClr>
                <a:srgbClr val="000000"/>
              </a:buClr>
              <a:buSzPts val="1400"/>
              <a:buFontTx/>
              <a:buChar char="-"/>
            </a:pPr>
            <a:endParaRPr sz="2000" i="0" u="none" strike="noStrike" cap="none" dirty="0">
              <a:solidFill>
                <a:srgbClr val="000000"/>
              </a:solidFill>
              <a:latin typeface="Arial"/>
              <a:ea typeface="Arial"/>
              <a:cs typeface="Arial"/>
              <a:sym typeface="Arial"/>
            </a:endParaRPr>
          </a:p>
        </p:txBody>
      </p:sp>
      <p:sp>
        <p:nvSpPr>
          <p:cNvPr id="69" name="Google Shape;413;g7a3bfb58e1_2_303">
            <a:extLst>
              <a:ext uri="{FF2B5EF4-FFF2-40B4-BE49-F238E27FC236}">
                <a16:creationId xmlns:a16="http://schemas.microsoft.com/office/drawing/2014/main" id="{42028097-1686-4BDD-B644-9090201C4FFF}"/>
              </a:ext>
            </a:extLst>
          </p:cNvPr>
          <p:cNvSpPr/>
          <p:nvPr/>
        </p:nvSpPr>
        <p:spPr>
          <a:xfrm>
            <a:off x="4487403" y="3219794"/>
            <a:ext cx="7376991" cy="1330518"/>
          </a:xfrm>
          <a:prstGeom prst="roundRect">
            <a:avLst>
              <a:gd name="adj" fmla="val 16667"/>
            </a:avLst>
          </a:prstGeom>
          <a:solidFill>
            <a:schemeClr val="bg1">
              <a:lumMod val="50000"/>
            </a:schemeClr>
          </a:solidFill>
          <a:ln>
            <a:noFill/>
          </a:ln>
        </p:spPr>
        <p:txBody>
          <a:bodyPr spcFirstLastPara="1" wrap="square" lIns="91425" tIns="91425" rIns="91425" bIns="91425" anchor="ctr" anchorCtr="0">
            <a:noAutofit/>
          </a:bodyPr>
          <a:lstStyle/>
          <a:p>
            <a:pPr>
              <a:buSzPts val="1400"/>
            </a:pPr>
            <a:r>
              <a:rPr lang="en-US" sz="2000" b="1" i="0" u="none" strike="noStrike" cap="none" dirty="0">
                <a:solidFill>
                  <a:schemeClr val="lt1"/>
                </a:solidFill>
                <a:latin typeface="Times New Roman"/>
                <a:ea typeface="Times New Roman"/>
                <a:cs typeface="Times New Roman"/>
                <a:sym typeface="Times New Roman"/>
              </a:rPr>
              <a:t>Business Process Redesign (BPRD)</a:t>
            </a:r>
          </a:p>
          <a:p>
            <a:pPr>
              <a:buSzPts val="1400"/>
            </a:pPr>
            <a:r>
              <a:rPr lang="en-US" sz="2000" b="1" dirty="0">
                <a:solidFill>
                  <a:schemeClr val="lt1"/>
                </a:solidFill>
                <a:latin typeface="Times New Roman"/>
                <a:ea typeface="Times New Roman"/>
                <a:cs typeface="Times New Roman"/>
                <a:sym typeface="Times New Roman"/>
              </a:rPr>
              <a:t>-</a:t>
            </a:r>
            <a:r>
              <a:rPr lang="en-US" sz="1800" dirty="0">
                <a:solidFill>
                  <a:schemeClr val="lt1"/>
                </a:solidFill>
                <a:latin typeface="Times New Roman"/>
                <a:ea typeface="Times New Roman"/>
                <a:cs typeface="Times New Roman"/>
                <a:sym typeface="Times New Roman"/>
              </a:rPr>
              <a:t> redesign of processes</a:t>
            </a:r>
          </a:p>
          <a:p>
            <a:pPr>
              <a:buSzPts val="1400"/>
            </a:pPr>
            <a:r>
              <a:rPr lang="en-US" sz="1800" dirty="0">
                <a:solidFill>
                  <a:schemeClr val="lt1"/>
                </a:solidFill>
                <a:latin typeface="Times New Roman"/>
                <a:cs typeface="Times New Roman"/>
                <a:sym typeface="Times New Roman"/>
              </a:rPr>
              <a:t>- </a:t>
            </a:r>
            <a:r>
              <a:rPr lang="en-US" sz="1800" dirty="0">
                <a:solidFill>
                  <a:schemeClr val="lt1"/>
                </a:solidFill>
                <a:latin typeface="Times New Roman"/>
                <a:cs typeface="Times New Roman"/>
              </a:rPr>
              <a:t>developing a new process (</a:t>
            </a:r>
            <a:r>
              <a:rPr lang="en-US" sz="1800" dirty="0" err="1">
                <a:solidFill>
                  <a:schemeClr val="lt1"/>
                </a:solidFill>
                <a:latin typeface="Times New Roman"/>
                <a:cs typeface="Times New Roman"/>
              </a:rPr>
              <a:t>Yoo</a:t>
            </a:r>
            <a:r>
              <a:rPr lang="en-US" sz="1800" dirty="0">
                <a:solidFill>
                  <a:schemeClr val="lt1"/>
                </a:solidFill>
                <a:latin typeface="Times New Roman"/>
                <a:cs typeface="Times New Roman"/>
              </a:rPr>
              <a:t>, Suh and Kim, 2007)</a:t>
            </a:r>
            <a:endParaRPr lang="en-US" sz="1800" dirty="0">
              <a:solidFill>
                <a:schemeClr val="lt1"/>
              </a:solidFill>
              <a:latin typeface="Times New Roman"/>
              <a:cs typeface="Times New Roman"/>
              <a:sym typeface="Times New Roman"/>
            </a:endParaRPr>
          </a:p>
          <a:p>
            <a:pPr>
              <a:buSzPts val="1400"/>
            </a:pPr>
            <a:r>
              <a:rPr lang="en-US" sz="1800" dirty="0">
                <a:solidFill>
                  <a:schemeClr val="lt1"/>
                </a:solidFill>
                <a:latin typeface="Times New Roman"/>
                <a:cs typeface="Times New Roman"/>
                <a:sym typeface="Times New Roman"/>
              </a:rPr>
              <a:t> </a:t>
            </a:r>
            <a:endParaRPr sz="1800" dirty="0">
              <a:solidFill>
                <a:schemeClr val="lt1"/>
              </a:solidFill>
              <a:latin typeface="Times New Roman"/>
              <a:cs typeface="Times New Roman"/>
            </a:endParaRPr>
          </a:p>
        </p:txBody>
      </p:sp>
      <p:sp>
        <p:nvSpPr>
          <p:cNvPr id="70" name="Google Shape;415;g7a3bfb58e1_2_303">
            <a:extLst>
              <a:ext uri="{FF2B5EF4-FFF2-40B4-BE49-F238E27FC236}">
                <a16:creationId xmlns:a16="http://schemas.microsoft.com/office/drawing/2014/main" id="{E99ACD31-99CD-4A98-BF98-CFD414D376D6}"/>
              </a:ext>
            </a:extLst>
          </p:cNvPr>
          <p:cNvSpPr/>
          <p:nvPr/>
        </p:nvSpPr>
        <p:spPr>
          <a:xfrm>
            <a:off x="4487403" y="1716514"/>
            <a:ext cx="7373893" cy="1408663"/>
          </a:xfrm>
          <a:prstGeom prst="roundRect">
            <a:avLst>
              <a:gd name="adj" fmla="val 16667"/>
            </a:avLst>
          </a:prstGeom>
          <a:solidFill>
            <a:srgbClr val="3D8688"/>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000" b="1" i="0" u="none" strike="noStrike" cap="none" dirty="0">
                <a:solidFill>
                  <a:schemeClr val="lt1"/>
                </a:solidFill>
                <a:latin typeface="Times New Roman"/>
                <a:ea typeface="Times New Roman"/>
                <a:cs typeface="Times New Roman"/>
                <a:sym typeface="Times New Roman"/>
              </a:rPr>
              <a:t>Business Process Improvement (BPI)</a:t>
            </a:r>
          </a:p>
          <a:p>
            <a:r>
              <a:rPr lang="en-US" sz="1800" b="1" dirty="0">
                <a:solidFill>
                  <a:schemeClr val="lt1"/>
                </a:solidFill>
                <a:latin typeface="Times New Roman"/>
                <a:ea typeface="Times New Roman"/>
                <a:cs typeface="Times New Roman"/>
                <a:sym typeface="Times New Roman"/>
              </a:rPr>
              <a:t>- </a:t>
            </a:r>
            <a:r>
              <a:rPr lang="en-US" sz="1800" dirty="0">
                <a:solidFill>
                  <a:schemeClr val="lt1"/>
                </a:solidFill>
                <a:latin typeface="Times New Roman"/>
                <a:ea typeface="Times New Roman"/>
                <a:cs typeface="Times New Roman"/>
                <a:sym typeface="Times New Roman"/>
              </a:rPr>
              <a:t>incremental changes                              </a:t>
            </a:r>
          </a:p>
          <a:p>
            <a:r>
              <a:rPr lang="en-US" sz="1800" dirty="0">
                <a:solidFill>
                  <a:schemeClr val="lt1"/>
                </a:solidFill>
                <a:latin typeface="Times New Roman"/>
                <a:ea typeface="Times New Roman"/>
                <a:cs typeface="Times New Roman"/>
                <a:sym typeface="Times New Roman"/>
              </a:rPr>
              <a:t>- limited organizational changes</a:t>
            </a:r>
          </a:p>
          <a:p>
            <a:pPr lvl="0"/>
            <a:r>
              <a:rPr lang="en-US" sz="1800" i="0" u="none" strike="noStrike" cap="none" dirty="0">
                <a:solidFill>
                  <a:schemeClr val="lt1"/>
                </a:solidFill>
                <a:latin typeface="Times New Roman"/>
                <a:ea typeface="Times New Roman"/>
                <a:cs typeface="Times New Roman"/>
                <a:sym typeface="Times New Roman"/>
              </a:rPr>
              <a:t>- ongoing effort </a:t>
            </a:r>
            <a:r>
              <a:rPr lang="en-US" dirty="0">
                <a:solidFill>
                  <a:schemeClr val="lt1"/>
                </a:solidFill>
                <a:latin typeface="Times New Roman"/>
                <a:cs typeface="Times New Roman"/>
              </a:rPr>
              <a:t>(</a:t>
            </a:r>
            <a:r>
              <a:rPr lang="en-US" dirty="0" err="1">
                <a:solidFill>
                  <a:schemeClr val="lt1"/>
                </a:solidFill>
                <a:latin typeface="Times New Roman"/>
                <a:cs typeface="Times New Roman"/>
              </a:rPr>
              <a:t>Syes</a:t>
            </a:r>
            <a:r>
              <a:rPr lang="en-US" dirty="0">
                <a:solidFill>
                  <a:schemeClr val="lt1"/>
                </a:solidFill>
                <a:latin typeface="Times New Roman"/>
                <a:cs typeface="Times New Roman"/>
              </a:rPr>
              <a:t> </a:t>
            </a:r>
            <a:r>
              <a:rPr lang="en-US" dirty="0" err="1">
                <a:solidFill>
                  <a:schemeClr val="lt1"/>
                </a:solidFill>
                <a:latin typeface="Times New Roman"/>
                <a:cs typeface="Times New Roman"/>
              </a:rPr>
              <a:t>Najamuddin</a:t>
            </a:r>
            <a:r>
              <a:rPr lang="en-US" dirty="0">
                <a:solidFill>
                  <a:schemeClr val="lt1"/>
                </a:solidFill>
                <a:latin typeface="Times New Roman"/>
                <a:cs typeface="Times New Roman"/>
              </a:rPr>
              <a:t> Aftab, 2020)</a:t>
            </a:r>
            <a:r>
              <a:rPr lang="ru-KZ" dirty="0">
                <a:solidFill>
                  <a:schemeClr val="lt1"/>
                </a:solidFill>
                <a:latin typeface="Times New Roman"/>
                <a:cs typeface="Times New Roman"/>
              </a:rPr>
              <a:t> </a:t>
            </a:r>
            <a:endParaRPr lang="en-US" dirty="0">
              <a:solidFill>
                <a:schemeClr val="lt1"/>
              </a:solidFill>
              <a:latin typeface="Times New Roman"/>
              <a:cs typeface="Times New Roman"/>
              <a:sym typeface="Times New Roman"/>
            </a:endParaRPr>
          </a:p>
          <a:p>
            <a:pPr marL="0" marR="0" lvl="0" indent="0" algn="l" rtl="0">
              <a:lnSpc>
                <a:spcPct val="100000"/>
              </a:lnSpc>
              <a:spcBef>
                <a:spcPts val="0"/>
              </a:spcBef>
              <a:spcAft>
                <a:spcPts val="0"/>
              </a:spcAft>
              <a:buNone/>
            </a:pPr>
            <a:endParaRPr lang="en-US" sz="2000" i="0" u="none" strike="noStrike" cap="none" dirty="0">
              <a:solidFill>
                <a:schemeClr val="lt1"/>
              </a:solidFill>
              <a:latin typeface="Times New Roman"/>
              <a:ea typeface="Times New Roman"/>
              <a:cs typeface="Times New Roman"/>
              <a:sym typeface="Times New Roman"/>
            </a:endParaRPr>
          </a:p>
        </p:txBody>
      </p:sp>
      <p:grpSp>
        <p:nvGrpSpPr>
          <p:cNvPr id="71" name="Google Shape;417;g7a3bfb58e1_2_303">
            <a:extLst>
              <a:ext uri="{FF2B5EF4-FFF2-40B4-BE49-F238E27FC236}">
                <a16:creationId xmlns:a16="http://schemas.microsoft.com/office/drawing/2014/main" id="{CC838883-0004-472D-9AB3-F4ED8A557CF1}"/>
              </a:ext>
            </a:extLst>
          </p:cNvPr>
          <p:cNvGrpSpPr/>
          <p:nvPr/>
        </p:nvGrpSpPr>
        <p:grpSpPr>
          <a:xfrm>
            <a:off x="4137507" y="5094606"/>
            <a:ext cx="357157" cy="332923"/>
            <a:chOff x="6775285" y="3180323"/>
            <a:chExt cx="305918" cy="292998"/>
          </a:xfrm>
        </p:grpSpPr>
        <p:sp>
          <p:nvSpPr>
            <p:cNvPr id="72" name="Google Shape;418;g7a3bfb58e1_2_303">
              <a:extLst>
                <a:ext uri="{FF2B5EF4-FFF2-40B4-BE49-F238E27FC236}">
                  <a16:creationId xmlns:a16="http://schemas.microsoft.com/office/drawing/2014/main" id="{BACDB0DD-301D-4C40-9E13-3F489635B659}"/>
                </a:ext>
              </a:extLst>
            </p:cNvPr>
            <p:cNvSpPr/>
            <p:nvPr/>
          </p:nvSpPr>
          <p:spPr>
            <a:xfrm>
              <a:off x="6775285" y="3180323"/>
              <a:ext cx="184218" cy="184218"/>
            </a:xfrm>
            <a:custGeom>
              <a:avLst/>
              <a:gdLst/>
              <a:ahLst/>
              <a:cxnLst/>
              <a:rect l="l" t="t" r="r" b="b"/>
              <a:pathLst>
                <a:path w="1326" h="1326" extrusionOk="0">
                  <a:moveTo>
                    <a:pt x="240" y="0"/>
                  </a:moveTo>
                  <a:lnTo>
                    <a:pt x="212" y="212"/>
                  </a:lnTo>
                  <a:lnTo>
                    <a:pt x="0" y="240"/>
                  </a:lnTo>
                  <a:lnTo>
                    <a:pt x="293" y="530"/>
                  </a:lnTo>
                  <a:lnTo>
                    <a:pt x="371" y="505"/>
                  </a:lnTo>
                  <a:lnTo>
                    <a:pt x="929" y="1061"/>
                  </a:lnTo>
                  <a:lnTo>
                    <a:pt x="929" y="1141"/>
                  </a:lnTo>
                  <a:cubicBezTo>
                    <a:pt x="929" y="1247"/>
                    <a:pt x="1008" y="1326"/>
                    <a:pt x="1141" y="1326"/>
                  </a:cubicBezTo>
                  <a:cubicBezTo>
                    <a:pt x="1247" y="1326"/>
                    <a:pt x="1326" y="1247"/>
                    <a:pt x="1326" y="1141"/>
                  </a:cubicBezTo>
                  <a:cubicBezTo>
                    <a:pt x="1326" y="1008"/>
                    <a:pt x="1247" y="929"/>
                    <a:pt x="1141" y="929"/>
                  </a:cubicBezTo>
                  <a:lnTo>
                    <a:pt x="1088" y="929"/>
                  </a:lnTo>
                  <a:lnTo>
                    <a:pt x="505" y="371"/>
                  </a:lnTo>
                  <a:lnTo>
                    <a:pt x="530" y="293"/>
                  </a:lnTo>
                  <a:lnTo>
                    <a:pt x="240" y="0"/>
                  </a:ln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419;g7a3bfb58e1_2_303">
              <a:extLst>
                <a:ext uri="{FF2B5EF4-FFF2-40B4-BE49-F238E27FC236}">
                  <a16:creationId xmlns:a16="http://schemas.microsoft.com/office/drawing/2014/main" id="{70089045-A78E-4866-8509-FD6CBE9658D1}"/>
                </a:ext>
              </a:extLst>
            </p:cNvPr>
            <p:cNvSpPr/>
            <p:nvPr/>
          </p:nvSpPr>
          <p:spPr>
            <a:xfrm>
              <a:off x="6845443" y="3256316"/>
              <a:ext cx="176855" cy="162684"/>
            </a:xfrm>
            <a:custGeom>
              <a:avLst/>
              <a:gdLst/>
              <a:ahLst/>
              <a:cxnLst/>
              <a:rect l="l" t="t" r="r" b="b"/>
              <a:pathLst>
                <a:path w="1273" h="1171" extrusionOk="0">
                  <a:moveTo>
                    <a:pt x="632" y="1"/>
                  </a:moveTo>
                  <a:cubicBezTo>
                    <a:pt x="569" y="1"/>
                    <a:pt x="507" y="12"/>
                    <a:pt x="450" y="36"/>
                  </a:cubicBezTo>
                  <a:lnTo>
                    <a:pt x="609" y="195"/>
                  </a:lnTo>
                  <a:cubicBezTo>
                    <a:pt x="715" y="195"/>
                    <a:pt x="821" y="223"/>
                    <a:pt x="901" y="302"/>
                  </a:cubicBezTo>
                  <a:cubicBezTo>
                    <a:pt x="1060" y="461"/>
                    <a:pt x="1060" y="700"/>
                    <a:pt x="901" y="859"/>
                  </a:cubicBezTo>
                  <a:cubicBezTo>
                    <a:pt x="822" y="939"/>
                    <a:pt x="722" y="979"/>
                    <a:pt x="622" y="979"/>
                  </a:cubicBezTo>
                  <a:cubicBezTo>
                    <a:pt x="523" y="979"/>
                    <a:pt x="423" y="939"/>
                    <a:pt x="344" y="859"/>
                  </a:cubicBezTo>
                  <a:cubicBezTo>
                    <a:pt x="265" y="779"/>
                    <a:pt x="238" y="673"/>
                    <a:pt x="238" y="567"/>
                  </a:cubicBezTo>
                  <a:lnTo>
                    <a:pt x="78" y="382"/>
                  </a:lnTo>
                  <a:lnTo>
                    <a:pt x="78" y="382"/>
                  </a:lnTo>
                  <a:cubicBezTo>
                    <a:pt x="0" y="594"/>
                    <a:pt x="53" y="832"/>
                    <a:pt x="212" y="991"/>
                  </a:cubicBezTo>
                  <a:cubicBezTo>
                    <a:pt x="331" y="1111"/>
                    <a:pt x="483" y="1170"/>
                    <a:pt x="632" y="1170"/>
                  </a:cubicBezTo>
                  <a:cubicBezTo>
                    <a:pt x="781" y="1170"/>
                    <a:pt x="927" y="1111"/>
                    <a:pt x="1033" y="991"/>
                  </a:cubicBezTo>
                  <a:cubicBezTo>
                    <a:pt x="1272" y="753"/>
                    <a:pt x="1272" y="408"/>
                    <a:pt x="1033" y="170"/>
                  </a:cubicBezTo>
                  <a:cubicBezTo>
                    <a:pt x="923" y="60"/>
                    <a:pt x="775" y="1"/>
                    <a:pt x="632"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420;g7a3bfb58e1_2_303">
              <a:extLst>
                <a:ext uri="{FF2B5EF4-FFF2-40B4-BE49-F238E27FC236}">
                  <a16:creationId xmlns:a16="http://schemas.microsoft.com/office/drawing/2014/main" id="{FB5F58FB-2417-431B-8A84-81341A8FCAAA}"/>
                </a:ext>
              </a:extLst>
            </p:cNvPr>
            <p:cNvSpPr/>
            <p:nvPr/>
          </p:nvSpPr>
          <p:spPr>
            <a:xfrm>
              <a:off x="6782648" y="3199495"/>
              <a:ext cx="298555" cy="273826"/>
            </a:xfrm>
            <a:custGeom>
              <a:avLst/>
              <a:gdLst/>
              <a:ahLst/>
              <a:cxnLst/>
              <a:rect l="l" t="t" r="r" b="b"/>
              <a:pathLst>
                <a:path w="2149" h="1971" extrusionOk="0">
                  <a:moveTo>
                    <a:pt x="1072" y="0"/>
                  </a:moveTo>
                  <a:cubicBezTo>
                    <a:pt x="902" y="0"/>
                    <a:pt x="732" y="43"/>
                    <a:pt x="584" y="127"/>
                  </a:cubicBezTo>
                  <a:lnTo>
                    <a:pt x="743" y="286"/>
                  </a:lnTo>
                  <a:cubicBezTo>
                    <a:pt x="847" y="240"/>
                    <a:pt x="958" y="216"/>
                    <a:pt x="1068" y="216"/>
                  </a:cubicBezTo>
                  <a:cubicBezTo>
                    <a:pt x="1267" y="216"/>
                    <a:pt x="1464" y="293"/>
                    <a:pt x="1618" y="445"/>
                  </a:cubicBezTo>
                  <a:cubicBezTo>
                    <a:pt x="1937" y="738"/>
                    <a:pt x="1937" y="1241"/>
                    <a:pt x="1618" y="1533"/>
                  </a:cubicBezTo>
                  <a:cubicBezTo>
                    <a:pt x="1472" y="1679"/>
                    <a:pt x="1273" y="1751"/>
                    <a:pt x="1074" y="1751"/>
                  </a:cubicBezTo>
                  <a:cubicBezTo>
                    <a:pt x="876" y="1751"/>
                    <a:pt x="677" y="1679"/>
                    <a:pt x="530" y="1533"/>
                  </a:cubicBezTo>
                  <a:cubicBezTo>
                    <a:pt x="293" y="1294"/>
                    <a:pt x="240" y="950"/>
                    <a:pt x="371" y="658"/>
                  </a:cubicBezTo>
                  <a:lnTo>
                    <a:pt x="212" y="498"/>
                  </a:lnTo>
                  <a:lnTo>
                    <a:pt x="212" y="498"/>
                  </a:lnTo>
                  <a:cubicBezTo>
                    <a:pt x="0" y="870"/>
                    <a:pt x="53" y="1374"/>
                    <a:pt x="371" y="1692"/>
                  </a:cubicBezTo>
                  <a:cubicBezTo>
                    <a:pt x="571" y="1878"/>
                    <a:pt x="823" y="1971"/>
                    <a:pt x="1074" y="1971"/>
                  </a:cubicBezTo>
                  <a:cubicBezTo>
                    <a:pt x="1326" y="1971"/>
                    <a:pt x="1578" y="1878"/>
                    <a:pt x="1777" y="1692"/>
                  </a:cubicBezTo>
                  <a:cubicBezTo>
                    <a:pt x="2149" y="1294"/>
                    <a:pt x="2149" y="685"/>
                    <a:pt x="1777" y="286"/>
                  </a:cubicBezTo>
                  <a:cubicBezTo>
                    <a:pt x="1587" y="96"/>
                    <a:pt x="1329" y="0"/>
                    <a:pt x="1072"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5" name="Google Shape;421;g7a3bfb58e1_2_303">
            <a:extLst>
              <a:ext uri="{FF2B5EF4-FFF2-40B4-BE49-F238E27FC236}">
                <a16:creationId xmlns:a16="http://schemas.microsoft.com/office/drawing/2014/main" id="{A9A9FE25-33A8-440B-AE67-2CB8592DB93F}"/>
              </a:ext>
            </a:extLst>
          </p:cNvPr>
          <p:cNvSpPr/>
          <p:nvPr/>
        </p:nvSpPr>
        <p:spPr>
          <a:xfrm>
            <a:off x="4105225" y="3761939"/>
            <a:ext cx="275410" cy="268043"/>
          </a:xfrm>
          <a:custGeom>
            <a:avLst/>
            <a:gdLst/>
            <a:ahLst/>
            <a:cxnLst/>
            <a:rect l="l" t="t" r="r" b="b"/>
            <a:pathLst>
              <a:path w="1698" h="1698" extrusionOk="0">
                <a:moveTo>
                  <a:pt x="849" y="531"/>
                </a:moveTo>
                <a:cubicBezTo>
                  <a:pt x="1034" y="531"/>
                  <a:pt x="1167" y="662"/>
                  <a:pt x="1167" y="849"/>
                </a:cubicBezTo>
                <a:cubicBezTo>
                  <a:pt x="1167" y="1033"/>
                  <a:pt x="1034" y="1167"/>
                  <a:pt x="849" y="1167"/>
                </a:cubicBezTo>
                <a:cubicBezTo>
                  <a:pt x="663" y="1167"/>
                  <a:pt x="531" y="1033"/>
                  <a:pt x="531" y="849"/>
                </a:cubicBezTo>
                <a:cubicBezTo>
                  <a:pt x="531" y="662"/>
                  <a:pt x="663" y="531"/>
                  <a:pt x="849" y="531"/>
                </a:cubicBezTo>
                <a:close/>
                <a:moveTo>
                  <a:pt x="769" y="1"/>
                </a:moveTo>
                <a:cubicBezTo>
                  <a:pt x="743" y="1"/>
                  <a:pt x="716" y="26"/>
                  <a:pt x="716" y="54"/>
                </a:cubicBezTo>
                <a:lnTo>
                  <a:pt x="716" y="160"/>
                </a:lnTo>
                <a:cubicBezTo>
                  <a:pt x="637" y="185"/>
                  <a:pt x="531" y="213"/>
                  <a:pt x="451" y="266"/>
                </a:cubicBezTo>
                <a:lnTo>
                  <a:pt x="397" y="185"/>
                </a:lnTo>
                <a:cubicBezTo>
                  <a:pt x="371" y="172"/>
                  <a:pt x="351" y="166"/>
                  <a:pt x="335" y="166"/>
                </a:cubicBezTo>
                <a:cubicBezTo>
                  <a:pt x="318" y="166"/>
                  <a:pt x="305" y="172"/>
                  <a:pt x="291" y="185"/>
                </a:cubicBezTo>
                <a:lnTo>
                  <a:pt x="213" y="266"/>
                </a:lnTo>
                <a:lnTo>
                  <a:pt x="185" y="291"/>
                </a:lnTo>
                <a:cubicBezTo>
                  <a:pt x="185" y="319"/>
                  <a:pt x="185" y="372"/>
                  <a:pt x="213" y="397"/>
                </a:cubicBezTo>
                <a:lnTo>
                  <a:pt x="266" y="450"/>
                </a:lnTo>
                <a:cubicBezTo>
                  <a:pt x="238" y="531"/>
                  <a:pt x="185" y="609"/>
                  <a:pt x="185" y="690"/>
                </a:cubicBezTo>
                <a:lnTo>
                  <a:pt x="185" y="715"/>
                </a:lnTo>
                <a:lnTo>
                  <a:pt x="54" y="715"/>
                </a:lnTo>
                <a:cubicBezTo>
                  <a:pt x="26" y="715"/>
                  <a:pt x="1" y="743"/>
                  <a:pt x="1" y="768"/>
                </a:cubicBezTo>
                <a:lnTo>
                  <a:pt x="1" y="796"/>
                </a:lnTo>
                <a:lnTo>
                  <a:pt x="1" y="849"/>
                </a:lnTo>
                <a:lnTo>
                  <a:pt x="1" y="902"/>
                </a:lnTo>
                <a:lnTo>
                  <a:pt x="1" y="927"/>
                </a:lnTo>
                <a:cubicBezTo>
                  <a:pt x="1" y="955"/>
                  <a:pt x="26" y="980"/>
                  <a:pt x="54" y="980"/>
                </a:cubicBezTo>
                <a:lnTo>
                  <a:pt x="185" y="980"/>
                </a:lnTo>
                <a:lnTo>
                  <a:pt x="185" y="1008"/>
                </a:lnTo>
                <a:cubicBezTo>
                  <a:pt x="185" y="1086"/>
                  <a:pt x="238" y="1167"/>
                  <a:pt x="266" y="1245"/>
                </a:cubicBezTo>
                <a:lnTo>
                  <a:pt x="213" y="1298"/>
                </a:lnTo>
                <a:cubicBezTo>
                  <a:pt x="185" y="1326"/>
                  <a:pt x="185" y="1351"/>
                  <a:pt x="185" y="1379"/>
                </a:cubicBezTo>
                <a:cubicBezTo>
                  <a:pt x="185" y="1404"/>
                  <a:pt x="185" y="1404"/>
                  <a:pt x="213" y="1404"/>
                </a:cubicBezTo>
                <a:lnTo>
                  <a:pt x="291" y="1485"/>
                </a:lnTo>
                <a:cubicBezTo>
                  <a:pt x="305" y="1498"/>
                  <a:pt x="318" y="1504"/>
                  <a:pt x="335" y="1504"/>
                </a:cubicBezTo>
                <a:cubicBezTo>
                  <a:pt x="351" y="1504"/>
                  <a:pt x="371" y="1498"/>
                  <a:pt x="397" y="1485"/>
                </a:cubicBezTo>
                <a:lnTo>
                  <a:pt x="451" y="1432"/>
                </a:lnTo>
                <a:cubicBezTo>
                  <a:pt x="531" y="1457"/>
                  <a:pt x="637" y="1510"/>
                  <a:pt x="716" y="1510"/>
                </a:cubicBezTo>
                <a:lnTo>
                  <a:pt x="716" y="1617"/>
                </a:lnTo>
                <a:cubicBezTo>
                  <a:pt x="716" y="1670"/>
                  <a:pt x="743" y="1697"/>
                  <a:pt x="769" y="1697"/>
                </a:cubicBezTo>
                <a:lnTo>
                  <a:pt x="902" y="1697"/>
                </a:lnTo>
                <a:cubicBezTo>
                  <a:pt x="955" y="1697"/>
                  <a:pt x="981" y="1670"/>
                  <a:pt x="981" y="1644"/>
                </a:cubicBezTo>
                <a:lnTo>
                  <a:pt x="981" y="1510"/>
                </a:lnTo>
                <a:cubicBezTo>
                  <a:pt x="1061" y="1510"/>
                  <a:pt x="1167" y="1457"/>
                  <a:pt x="1220" y="1404"/>
                </a:cubicBezTo>
                <a:lnTo>
                  <a:pt x="1299" y="1485"/>
                </a:lnTo>
                <a:cubicBezTo>
                  <a:pt x="1326" y="1510"/>
                  <a:pt x="1352" y="1510"/>
                  <a:pt x="1352" y="1510"/>
                </a:cubicBezTo>
                <a:lnTo>
                  <a:pt x="1379" y="1510"/>
                </a:lnTo>
                <a:cubicBezTo>
                  <a:pt x="1405" y="1510"/>
                  <a:pt x="1405" y="1510"/>
                  <a:pt x="1405" y="1485"/>
                </a:cubicBezTo>
                <a:lnTo>
                  <a:pt x="1485" y="1404"/>
                </a:lnTo>
                <a:cubicBezTo>
                  <a:pt x="1511" y="1379"/>
                  <a:pt x="1511" y="1351"/>
                  <a:pt x="1485" y="1298"/>
                </a:cubicBezTo>
                <a:lnTo>
                  <a:pt x="1405" y="1245"/>
                </a:lnTo>
                <a:cubicBezTo>
                  <a:pt x="1458" y="1167"/>
                  <a:pt x="1511" y="1086"/>
                  <a:pt x="1511" y="1008"/>
                </a:cubicBezTo>
                <a:lnTo>
                  <a:pt x="1511" y="980"/>
                </a:lnTo>
                <a:lnTo>
                  <a:pt x="1644" y="980"/>
                </a:lnTo>
                <a:cubicBezTo>
                  <a:pt x="1670" y="980"/>
                  <a:pt x="1697" y="955"/>
                  <a:pt x="1697" y="902"/>
                </a:cubicBezTo>
                <a:lnTo>
                  <a:pt x="1697" y="849"/>
                </a:lnTo>
                <a:lnTo>
                  <a:pt x="1697" y="796"/>
                </a:lnTo>
                <a:cubicBezTo>
                  <a:pt x="1697" y="743"/>
                  <a:pt x="1670" y="715"/>
                  <a:pt x="1644" y="715"/>
                </a:cubicBezTo>
                <a:lnTo>
                  <a:pt x="1511" y="715"/>
                </a:lnTo>
                <a:lnTo>
                  <a:pt x="1511" y="690"/>
                </a:lnTo>
                <a:cubicBezTo>
                  <a:pt x="1511" y="609"/>
                  <a:pt x="1458" y="531"/>
                  <a:pt x="1405" y="450"/>
                </a:cubicBezTo>
                <a:lnTo>
                  <a:pt x="1485" y="397"/>
                </a:lnTo>
                <a:lnTo>
                  <a:pt x="1485" y="372"/>
                </a:lnTo>
                <a:cubicBezTo>
                  <a:pt x="1511" y="344"/>
                  <a:pt x="1511" y="319"/>
                  <a:pt x="1485" y="291"/>
                </a:cubicBezTo>
                <a:lnTo>
                  <a:pt x="1405" y="213"/>
                </a:lnTo>
                <a:cubicBezTo>
                  <a:pt x="1405" y="185"/>
                  <a:pt x="1405" y="185"/>
                  <a:pt x="1379" y="185"/>
                </a:cubicBezTo>
                <a:lnTo>
                  <a:pt x="1352" y="185"/>
                </a:lnTo>
                <a:cubicBezTo>
                  <a:pt x="1352" y="185"/>
                  <a:pt x="1326" y="185"/>
                  <a:pt x="1299" y="213"/>
                </a:cubicBezTo>
                <a:lnTo>
                  <a:pt x="1220" y="266"/>
                </a:lnTo>
                <a:cubicBezTo>
                  <a:pt x="1167" y="213"/>
                  <a:pt x="1061" y="185"/>
                  <a:pt x="981" y="160"/>
                </a:cubicBezTo>
                <a:lnTo>
                  <a:pt x="981" y="54"/>
                </a:lnTo>
                <a:cubicBezTo>
                  <a:pt x="981" y="26"/>
                  <a:pt x="955" y="1"/>
                  <a:pt x="902"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6" name="Google Shape;422;g7a3bfb58e1_2_303">
            <a:extLst>
              <a:ext uri="{FF2B5EF4-FFF2-40B4-BE49-F238E27FC236}">
                <a16:creationId xmlns:a16="http://schemas.microsoft.com/office/drawing/2014/main" id="{99E42DEA-5F61-4202-A50A-E340126110B7}"/>
              </a:ext>
            </a:extLst>
          </p:cNvPr>
          <p:cNvGrpSpPr/>
          <p:nvPr/>
        </p:nvGrpSpPr>
        <p:grpSpPr>
          <a:xfrm>
            <a:off x="4188324" y="2324083"/>
            <a:ext cx="223670" cy="305456"/>
            <a:chOff x="6753195" y="2233949"/>
            <a:chExt cx="191581" cy="268825"/>
          </a:xfrm>
        </p:grpSpPr>
        <p:sp>
          <p:nvSpPr>
            <p:cNvPr id="77" name="Google Shape;423;g7a3bfb58e1_2_303">
              <a:extLst>
                <a:ext uri="{FF2B5EF4-FFF2-40B4-BE49-F238E27FC236}">
                  <a16:creationId xmlns:a16="http://schemas.microsoft.com/office/drawing/2014/main" id="{2398A066-88C5-4D2D-A4B0-13A9232AD685}"/>
                </a:ext>
              </a:extLst>
            </p:cNvPr>
            <p:cNvSpPr/>
            <p:nvPr/>
          </p:nvSpPr>
          <p:spPr>
            <a:xfrm>
              <a:off x="6804737" y="2462346"/>
              <a:ext cx="88497" cy="40428"/>
            </a:xfrm>
            <a:custGeom>
              <a:avLst/>
              <a:gdLst/>
              <a:ahLst/>
              <a:cxnLst/>
              <a:rect l="l" t="t" r="r" b="b"/>
              <a:pathLst>
                <a:path w="637" h="291" extrusionOk="0">
                  <a:moveTo>
                    <a:pt x="0" y="0"/>
                  </a:moveTo>
                  <a:lnTo>
                    <a:pt x="0" y="79"/>
                  </a:lnTo>
                  <a:cubicBezTo>
                    <a:pt x="0" y="106"/>
                    <a:pt x="28" y="185"/>
                    <a:pt x="159" y="212"/>
                  </a:cubicBezTo>
                  <a:cubicBezTo>
                    <a:pt x="159" y="238"/>
                    <a:pt x="187" y="265"/>
                    <a:pt x="212" y="265"/>
                  </a:cubicBezTo>
                  <a:cubicBezTo>
                    <a:pt x="212" y="291"/>
                    <a:pt x="240" y="291"/>
                    <a:pt x="265" y="291"/>
                  </a:cubicBezTo>
                  <a:lnTo>
                    <a:pt x="399" y="291"/>
                  </a:lnTo>
                  <a:cubicBezTo>
                    <a:pt x="399" y="291"/>
                    <a:pt x="425" y="291"/>
                    <a:pt x="425" y="265"/>
                  </a:cubicBezTo>
                  <a:cubicBezTo>
                    <a:pt x="452" y="265"/>
                    <a:pt x="478" y="238"/>
                    <a:pt x="505" y="212"/>
                  </a:cubicBezTo>
                  <a:cubicBezTo>
                    <a:pt x="611" y="185"/>
                    <a:pt x="637" y="106"/>
                    <a:pt x="637" y="79"/>
                  </a:cubicBezTo>
                  <a:lnTo>
                    <a:pt x="637" y="0"/>
                  </a:ln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424;g7a3bfb58e1_2_303">
              <a:extLst>
                <a:ext uri="{FF2B5EF4-FFF2-40B4-BE49-F238E27FC236}">
                  <a16:creationId xmlns:a16="http://schemas.microsoft.com/office/drawing/2014/main" id="{D1C10065-247B-466B-9B4C-214F254B413F}"/>
                </a:ext>
              </a:extLst>
            </p:cNvPr>
            <p:cNvSpPr/>
            <p:nvPr/>
          </p:nvSpPr>
          <p:spPr>
            <a:xfrm>
              <a:off x="6753195" y="2233949"/>
              <a:ext cx="191581" cy="206446"/>
            </a:xfrm>
            <a:custGeom>
              <a:avLst/>
              <a:gdLst/>
              <a:ahLst/>
              <a:cxnLst/>
              <a:rect l="l" t="t" r="r" b="b"/>
              <a:pathLst>
                <a:path w="1379" h="1486" extrusionOk="0">
                  <a:moveTo>
                    <a:pt x="689" y="291"/>
                  </a:moveTo>
                  <a:cubicBezTo>
                    <a:pt x="770" y="291"/>
                    <a:pt x="796" y="319"/>
                    <a:pt x="796" y="397"/>
                  </a:cubicBezTo>
                  <a:lnTo>
                    <a:pt x="796" y="556"/>
                  </a:lnTo>
                  <a:lnTo>
                    <a:pt x="796" y="609"/>
                  </a:lnTo>
                  <a:lnTo>
                    <a:pt x="742" y="927"/>
                  </a:lnTo>
                  <a:cubicBezTo>
                    <a:pt x="742" y="955"/>
                    <a:pt x="717" y="955"/>
                    <a:pt x="689" y="955"/>
                  </a:cubicBezTo>
                  <a:cubicBezTo>
                    <a:pt x="664" y="955"/>
                    <a:pt x="636" y="955"/>
                    <a:pt x="636" y="927"/>
                  </a:cubicBezTo>
                  <a:lnTo>
                    <a:pt x="583" y="609"/>
                  </a:lnTo>
                  <a:lnTo>
                    <a:pt x="583" y="556"/>
                  </a:lnTo>
                  <a:lnTo>
                    <a:pt x="583" y="397"/>
                  </a:lnTo>
                  <a:cubicBezTo>
                    <a:pt x="583" y="319"/>
                    <a:pt x="636" y="291"/>
                    <a:pt x="689" y="291"/>
                  </a:cubicBezTo>
                  <a:close/>
                  <a:moveTo>
                    <a:pt x="689" y="1061"/>
                  </a:moveTo>
                  <a:cubicBezTo>
                    <a:pt x="742" y="1061"/>
                    <a:pt x="796" y="1114"/>
                    <a:pt x="796" y="1167"/>
                  </a:cubicBezTo>
                  <a:cubicBezTo>
                    <a:pt x="796" y="1220"/>
                    <a:pt x="742" y="1273"/>
                    <a:pt x="689" y="1273"/>
                  </a:cubicBezTo>
                  <a:cubicBezTo>
                    <a:pt x="636" y="1273"/>
                    <a:pt x="583" y="1220"/>
                    <a:pt x="583" y="1167"/>
                  </a:cubicBezTo>
                  <a:cubicBezTo>
                    <a:pt x="583" y="1114"/>
                    <a:pt x="636" y="1061"/>
                    <a:pt x="689" y="1061"/>
                  </a:cubicBezTo>
                  <a:close/>
                  <a:moveTo>
                    <a:pt x="689" y="1"/>
                  </a:moveTo>
                  <a:cubicBezTo>
                    <a:pt x="318" y="1"/>
                    <a:pt x="0" y="291"/>
                    <a:pt x="0" y="637"/>
                  </a:cubicBezTo>
                  <a:cubicBezTo>
                    <a:pt x="0" y="874"/>
                    <a:pt x="106" y="1033"/>
                    <a:pt x="187" y="1139"/>
                  </a:cubicBezTo>
                  <a:cubicBezTo>
                    <a:pt x="212" y="1192"/>
                    <a:pt x="240" y="1220"/>
                    <a:pt x="240" y="1273"/>
                  </a:cubicBezTo>
                  <a:cubicBezTo>
                    <a:pt x="240" y="1326"/>
                    <a:pt x="265" y="1404"/>
                    <a:pt x="318" y="1457"/>
                  </a:cubicBezTo>
                  <a:cubicBezTo>
                    <a:pt x="346" y="1485"/>
                    <a:pt x="371" y="1485"/>
                    <a:pt x="424" y="1485"/>
                  </a:cubicBezTo>
                  <a:lnTo>
                    <a:pt x="982" y="1485"/>
                  </a:lnTo>
                  <a:cubicBezTo>
                    <a:pt x="1008" y="1485"/>
                    <a:pt x="1035" y="1485"/>
                    <a:pt x="1061" y="1457"/>
                  </a:cubicBezTo>
                  <a:cubicBezTo>
                    <a:pt x="1114" y="1404"/>
                    <a:pt x="1141" y="1326"/>
                    <a:pt x="1141" y="1273"/>
                  </a:cubicBezTo>
                  <a:cubicBezTo>
                    <a:pt x="1141" y="1220"/>
                    <a:pt x="1167" y="1192"/>
                    <a:pt x="1220" y="1139"/>
                  </a:cubicBezTo>
                  <a:cubicBezTo>
                    <a:pt x="1273" y="1033"/>
                    <a:pt x="1379" y="874"/>
                    <a:pt x="1379" y="637"/>
                  </a:cubicBezTo>
                  <a:cubicBezTo>
                    <a:pt x="1379" y="291"/>
                    <a:pt x="1061" y="1"/>
                    <a:pt x="689" y="1"/>
                  </a:cubicBezTo>
                  <a:close/>
                </a:path>
              </a:pathLst>
            </a:cu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 name="Группа 2">
            <a:extLst>
              <a:ext uri="{FF2B5EF4-FFF2-40B4-BE49-F238E27FC236}">
                <a16:creationId xmlns:a16="http://schemas.microsoft.com/office/drawing/2014/main" id="{8276170B-056D-4D35-8F51-E2BE992B2B92}"/>
              </a:ext>
            </a:extLst>
          </p:cNvPr>
          <p:cNvGrpSpPr/>
          <p:nvPr/>
        </p:nvGrpSpPr>
        <p:grpSpPr>
          <a:xfrm>
            <a:off x="767063" y="3398164"/>
            <a:ext cx="2584323" cy="3246907"/>
            <a:chOff x="767063" y="3398164"/>
            <a:chExt cx="2584323" cy="3246907"/>
          </a:xfrm>
        </p:grpSpPr>
        <p:sp>
          <p:nvSpPr>
            <p:cNvPr id="395" name="Google Shape;395;g7a3bfb58e1_2_303"/>
            <p:cNvSpPr/>
            <p:nvPr/>
          </p:nvSpPr>
          <p:spPr>
            <a:xfrm>
              <a:off x="1689159" y="6539383"/>
              <a:ext cx="108740" cy="105688"/>
            </a:xfrm>
            <a:custGeom>
              <a:avLst/>
              <a:gdLst/>
              <a:ahLst/>
              <a:cxnLst/>
              <a:rect l="l" t="t" r="r" b="b"/>
              <a:pathLst>
                <a:path w="744" h="743" extrusionOk="0">
                  <a:moveTo>
                    <a:pt x="372" y="0"/>
                  </a:moveTo>
                  <a:cubicBezTo>
                    <a:pt x="160" y="0"/>
                    <a:pt x="1" y="185"/>
                    <a:pt x="1" y="371"/>
                  </a:cubicBezTo>
                  <a:cubicBezTo>
                    <a:pt x="1" y="583"/>
                    <a:pt x="160" y="742"/>
                    <a:pt x="372" y="742"/>
                  </a:cubicBezTo>
                  <a:cubicBezTo>
                    <a:pt x="556" y="742"/>
                    <a:pt x="743" y="583"/>
                    <a:pt x="743" y="371"/>
                  </a:cubicBezTo>
                  <a:cubicBezTo>
                    <a:pt x="743" y="185"/>
                    <a:pt x="556" y="0"/>
                    <a:pt x="372"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393;g7a3bfb58e1_2_303">
              <a:extLst>
                <a:ext uri="{FF2B5EF4-FFF2-40B4-BE49-F238E27FC236}">
                  <a16:creationId xmlns:a16="http://schemas.microsoft.com/office/drawing/2014/main" id="{12EF8599-6A7F-4B1F-AAF6-78FF371B3B95}"/>
                </a:ext>
              </a:extLst>
            </p:cNvPr>
            <p:cNvSpPr/>
            <p:nvPr/>
          </p:nvSpPr>
          <p:spPr>
            <a:xfrm>
              <a:off x="1727890" y="3447381"/>
              <a:ext cx="1623496" cy="3163551"/>
            </a:xfrm>
            <a:custGeom>
              <a:avLst/>
              <a:gdLst/>
              <a:ahLst/>
              <a:cxnLst/>
              <a:rect l="l" t="t" r="r" b="b"/>
              <a:pathLst>
                <a:path w="11108" h="22240" extrusionOk="0">
                  <a:moveTo>
                    <a:pt x="1" y="0"/>
                  </a:moveTo>
                  <a:lnTo>
                    <a:pt x="1" y="53"/>
                  </a:lnTo>
                  <a:cubicBezTo>
                    <a:pt x="3048" y="53"/>
                    <a:pt x="5805" y="1298"/>
                    <a:pt x="7820" y="3313"/>
                  </a:cubicBezTo>
                  <a:cubicBezTo>
                    <a:pt x="9809" y="5302"/>
                    <a:pt x="11054" y="8059"/>
                    <a:pt x="11054" y="11106"/>
                  </a:cubicBezTo>
                  <a:cubicBezTo>
                    <a:pt x="11054" y="14181"/>
                    <a:pt x="9809" y="16938"/>
                    <a:pt x="7820" y="18927"/>
                  </a:cubicBezTo>
                  <a:cubicBezTo>
                    <a:pt x="5805" y="20942"/>
                    <a:pt x="3048" y="22161"/>
                    <a:pt x="1" y="22161"/>
                  </a:cubicBezTo>
                  <a:lnTo>
                    <a:pt x="1" y="22240"/>
                  </a:lnTo>
                  <a:cubicBezTo>
                    <a:pt x="6151" y="22240"/>
                    <a:pt x="11107" y="17256"/>
                    <a:pt x="11107" y="11106"/>
                  </a:cubicBezTo>
                  <a:cubicBezTo>
                    <a:pt x="11107" y="4984"/>
                    <a:pt x="6151" y="0"/>
                    <a:pt x="1" y="0"/>
                  </a:cubicBezTo>
                  <a:close/>
                </a:path>
              </a:pathLst>
            </a:custGeom>
            <a:solidFill>
              <a:srgbClr val="3D8688"/>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394;g7a3bfb58e1_2_303">
              <a:extLst>
                <a:ext uri="{FF2B5EF4-FFF2-40B4-BE49-F238E27FC236}">
                  <a16:creationId xmlns:a16="http://schemas.microsoft.com/office/drawing/2014/main" id="{4F2B7709-ABBB-4586-B70C-8FFFDF15D1A3}"/>
                </a:ext>
              </a:extLst>
            </p:cNvPr>
            <p:cNvSpPr/>
            <p:nvPr/>
          </p:nvSpPr>
          <p:spPr>
            <a:xfrm>
              <a:off x="1689159" y="3398164"/>
              <a:ext cx="108740" cy="105688"/>
            </a:xfrm>
            <a:custGeom>
              <a:avLst/>
              <a:gdLst/>
              <a:ahLst/>
              <a:cxnLst/>
              <a:rect l="l" t="t" r="r" b="b"/>
              <a:pathLst>
                <a:path w="744" h="743" extrusionOk="0">
                  <a:moveTo>
                    <a:pt x="372" y="0"/>
                  </a:moveTo>
                  <a:cubicBezTo>
                    <a:pt x="160" y="0"/>
                    <a:pt x="1" y="159"/>
                    <a:pt x="1" y="372"/>
                  </a:cubicBezTo>
                  <a:cubicBezTo>
                    <a:pt x="1" y="584"/>
                    <a:pt x="160" y="743"/>
                    <a:pt x="372" y="743"/>
                  </a:cubicBezTo>
                  <a:cubicBezTo>
                    <a:pt x="556" y="743"/>
                    <a:pt x="743" y="584"/>
                    <a:pt x="743" y="372"/>
                  </a:cubicBezTo>
                  <a:cubicBezTo>
                    <a:pt x="743" y="159"/>
                    <a:pt x="556" y="0"/>
                    <a:pt x="372"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395;g7a3bfb58e1_2_303">
              <a:extLst>
                <a:ext uri="{FF2B5EF4-FFF2-40B4-BE49-F238E27FC236}">
                  <a16:creationId xmlns:a16="http://schemas.microsoft.com/office/drawing/2014/main" id="{68818789-3C81-4D2B-BF3E-7F76FC6EC862}"/>
                </a:ext>
              </a:extLst>
            </p:cNvPr>
            <p:cNvSpPr/>
            <p:nvPr/>
          </p:nvSpPr>
          <p:spPr>
            <a:xfrm>
              <a:off x="1689159" y="6539383"/>
              <a:ext cx="108740" cy="105688"/>
            </a:xfrm>
            <a:custGeom>
              <a:avLst/>
              <a:gdLst/>
              <a:ahLst/>
              <a:cxnLst/>
              <a:rect l="l" t="t" r="r" b="b"/>
              <a:pathLst>
                <a:path w="744" h="743" extrusionOk="0">
                  <a:moveTo>
                    <a:pt x="372" y="0"/>
                  </a:moveTo>
                  <a:cubicBezTo>
                    <a:pt x="160" y="0"/>
                    <a:pt x="1" y="185"/>
                    <a:pt x="1" y="371"/>
                  </a:cubicBezTo>
                  <a:cubicBezTo>
                    <a:pt x="1" y="583"/>
                    <a:pt x="160" y="742"/>
                    <a:pt x="372" y="742"/>
                  </a:cubicBezTo>
                  <a:cubicBezTo>
                    <a:pt x="556" y="742"/>
                    <a:pt x="743" y="583"/>
                    <a:pt x="743" y="371"/>
                  </a:cubicBezTo>
                  <a:cubicBezTo>
                    <a:pt x="743" y="185"/>
                    <a:pt x="556" y="0"/>
                    <a:pt x="372"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396;g7a3bfb58e1_2_303">
              <a:extLst>
                <a:ext uri="{FF2B5EF4-FFF2-40B4-BE49-F238E27FC236}">
                  <a16:creationId xmlns:a16="http://schemas.microsoft.com/office/drawing/2014/main" id="{E8B70A85-F940-428F-9F5B-F093A5B9A491}"/>
                </a:ext>
              </a:extLst>
            </p:cNvPr>
            <p:cNvSpPr/>
            <p:nvPr/>
          </p:nvSpPr>
          <p:spPr>
            <a:xfrm>
              <a:off x="1754929" y="4099579"/>
              <a:ext cx="972811" cy="988040"/>
            </a:xfrm>
            <a:custGeom>
              <a:avLst/>
              <a:gdLst/>
              <a:ahLst/>
              <a:cxnLst/>
              <a:rect l="l" t="t" r="r" b="b"/>
              <a:pathLst>
                <a:path w="6656" h="6946" extrusionOk="0">
                  <a:moveTo>
                    <a:pt x="2944" y="0"/>
                  </a:moveTo>
                  <a:lnTo>
                    <a:pt x="0" y="6945"/>
                  </a:lnTo>
                  <a:lnTo>
                    <a:pt x="0" y="6945"/>
                  </a:lnTo>
                  <a:lnTo>
                    <a:pt x="6655" y="4241"/>
                  </a:lnTo>
                  <a:cubicBezTo>
                    <a:pt x="6628" y="4110"/>
                    <a:pt x="6575" y="3951"/>
                    <a:pt x="6496" y="3792"/>
                  </a:cubicBezTo>
                  <a:cubicBezTo>
                    <a:pt x="5807" y="2068"/>
                    <a:pt x="4507" y="770"/>
                    <a:pt x="2944"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397;g7a3bfb58e1_2_303">
              <a:extLst>
                <a:ext uri="{FF2B5EF4-FFF2-40B4-BE49-F238E27FC236}">
                  <a16:creationId xmlns:a16="http://schemas.microsoft.com/office/drawing/2014/main" id="{A618BCB1-3037-4B14-94B2-1EEBFDDEB550}"/>
                </a:ext>
              </a:extLst>
            </p:cNvPr>
            <p:cNvSpPr/>
            <p:nvPr/>
          </p:nvSpPr>
          <p:spPr>
            <a:xfrm>
              <a:off x="1754929" y="4702844"/>
              <a:ext cx="1061674" cy="765710"/>
            </a:xfrm>
            <a:custGeom>
              <a:avLst/>
              <a:gdLst/>
              <a:ahLst/>
              <a:cxnLst/>
              <a:rect l="l" t="t" r="r" b="b"/>
              <a:pathLst>
                <a:path w="7264" h="5383" extrusionOk="0">
                  <a:moveTo>
                    <a:pt x="6655" y="0"/>
                  </a:moveTo>
                  <a:lnTo>
                    <a:pt x="0" y="2704"/>
                  </a:lnTo>
                  <a:lnTo>
                    <a:pt x="6337" y="5383"/>
                  </a:lnTo>
                  <a:cubicBezTo>
                    <a:pt x="7105" y="3765"/>
                    <a:pt x="7264" y="1831"/>
                    <a:pt x="6655"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398;g7a3bfb58e1_2_303">
              <a:extLst>
                <a:ext uri="{FF2B5EF4-FFF2-40B4-BE49-F238E27FC236}">
                  <a16:creationId xmlns:a16="http://schemas.microsoft.com/office/drawing/2014/main" id="{C59DD9B6-8F56-41E9-8D41-FABBA027B974}"/>
                </a:ext>
              </a:extLst>
            </p:cNvPr>
            <p:cNvSpPr/>
            <p:nvPr/>
          </p:nvSpPr>
          <p:spPr>
            <a:xfrm>
              <a:off x="1332831" y="3997874"/>
              <a:ext cx="852380" cy="1089746"/>
            </a:xfrm>
            <a:custGeom>
              <a:avLst/>
              <a:gdLst/>
              <a:ahLst/>
              <a:cxnLst/>
              <a:rect l="l" t="t" r="r" b="b"/>
              <a:pathLst>
                <a:path w="5832" h="7661" extrusionOk="0">
                  <a:moveTo>
                    <a:pt x="2689" y="1"/>
                  </a:moveTo>
                  <a:cubicBezTo>
                    <a:pt x="1788" y="1"/>
                    <a:pt x="875" y="171"/>
                    <a:pt x="0" y="531"/>
                  </a:cubicBezTo>
                  <a:lnTo>
                    <a:pt x="2888" y="7660"/>
                  </a:lnTo>
                  <a:lnTo>
                    <a:pt x="5832" y="715"/>
                  </a:lnTo>
                  <a:cubicBezTo>
                    <a:pt x="4859" y="250"/>
                    <a:pt x="3782" y="1"/>
                    <a:pt x="2689"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399;g7a3bfb58e1_2_303">
              <a:extLst>
                <a:ext uri="{FF2B5EF4-FFF2-40B4-BE49-F238E27FC236}">
                  <a16:creationId xmlns:a16="http://schemas.microsoft.com/office/drawing/2014/main" id="{134F0BBA-3B5B-4771-AE21-8A6FFFBAAF48}"/>
                </a:ext>
              </a:extLst>
            </p:cNvPr>
            <p:cNvSpPr/>
            <p:nvPr/>
          </p:nvSpPr>
          <p:spPr>
            <a:xfrm>
              <a:off x="1359723" y="5087478"/>
              <a:ext cx="767316" cy="968979"/>
            </a:xfrm>
            <a:custGeom>
              <a:avLst/>
              <a:gdLst/>
              <a:ahLst/>
              <a:cxnLst/>
              <a:rect l="l" t="t" r="r" b="b"/>
              <a:pathLst>
                <a:path w="5250" h="6812" extrusionOk="0">
                  <a:moveTo>
                    <a:pt x="2704" y="0"/>
                  </a:moveTo>
                  <a:lnTo>
                    <a:pt x="1" y="6362"/>
                  </a:lnTo>
                  <a:cubicBezTo>
                    <a:pt x="798" y="6659"/>
                    <a:pt x="1644" y="6811"/>
                    <a:pt x="2502" y="6811"/>
                  </a:cubicBezTo>
                  <a:cubicBezTo>
                    <a:pt x="3413" y="6811"/>
                    <a:pt x="4336" y="6639"/>
                    <a:pt x="5224" y="6284"/>
                  </a:cubicBezTo>
                  <a:lnTo>
                    <a:pt x="5249" y="6284"/>
                  </a:lnTo>
                  <a:lnTo>
                    <a:pt x="2704" y="0"/>
                  </a:ln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400;g7a3bfb58e1_2_303">
              <a:extLst>
                <a:ext uri="{FF2B5EF4-FFF2-40B4-BE49-F238E27FC236}">
                  <a16:creationId xmlns:a16="http://schemas.microsoft.com/office/drawing/2014/main" id="{3BA9056B-3D30-4392-9274-249E3267436F}"/>
                </a:ext>
              </a:extLst>
            </p:cNvPr>
            <p:cNvSpPr/>
            <p:nvPr/>
          </p:nvSpPr>
          <p:spPr>
            <a:xfrm>
              <a:off x="1754929" y="5087478"/>
              <a:ext cx="926334" cy="893874"/>
            </a:xfrm>
            <a:custGeom>
              <a:avLst/>
              <a:gdLst/>
              <a:ahLst/>
              <a:cxnLst/>
              <a:rect l="l" t="t" r="r" b="b"/>
              <a:pathLst>
                <a:path w="6338" h="6284" extrusionOk="0">
                  <a:moveTo>
                    <a:pt x="0" y="0"/>
                  </a:moveTo>
                  <a:lnTo>
                    <a:pt x="2545" y="6284"/>
                  </a:lnTo>
                  <a:cubicBezTo>
                    <a:pt x="4269" y="5567"/>
                    <a:pt x="5567" y="4269"/>
                    <a:pt x="6337" y="2679"/>
                  </a:cubicBezTo>
                  <a:lnTo>
                    <a:pt x="0" y="0"/>
                  </a:ln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401;g7a3bfb58e1_2_303">
              <a:extLst>
                <a:ext uri="{FF2B5EF4-FFF2-40B4-BE49-F238E27FC236}">
                  <a16:creationId xmlns:a16="http://schemas.microsoft.com/office/drawing/2014/main" id="{8240D4B1-E4C4-4D19-9DDC-DEE6959B02AA}"/>
                </a:ext>
              </a:extLst>
            </p:cNvPr>
            <p:cNvSpPr/>
            <p:nvPr/>
          </p:nvSpPr>
          <p:spPr>
            <a:xfrm>
              <a:off x="767063" y="4103420"/>
              <a:ext cx="1894615" cy="1843935"/>
            </a:xfrm>
            <a:custGeom>
              <a:avLst/>
              <a:gdLst/>
              <a:ahLst/>
              <a:cxnLst/>
              <a:rect l="l" t="t" r="r" b="b"/>
              <a:pathLst>
                <a:path w="12963" h="12963" extrusionOk="0">
                  <a:moveTo>
                    <a:pt x="6494" y="1"/>
                  </a:moveTo>
                  <a:cubicBezTo>
                    <a:pt x="2889" y="1"/>
                    <a:pt x="1" y="2889"/>
                    <a:pt x="1" y="6469"/>
                  </a:cubicBezTo>
                  <a:cubicBezTo>
                    <a:pt x="1" y="10074"/>
                    <a:pt x="2889" y="12962"/>
                    <a:pt x="6494" y="12962"/>
                  </a:cubicBezTo>
                  <a:cubicBezTo>
                    <a:pt x="10074" y="12962"/>
                    <a:pt x="12963" y="10074"/>
                    <a:pt x="12963" y="6469"/>
                  </a:cubicBezTo>
                  <a:cubicBezTo>
                    <a:pt x="12963" y="2889"/>
                    <a:pt x="10074" y="1"/>
                    <a:pt x="6494"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403;g7a3bfb58e1_2_303">
              <a:extLst>
                <a:ext uri="{FF2B5EF4-FFF2-40B4-BE49-F238E27FC236}">
                  <a16:creationId xmlns:a16="http://schemas.microsoft.com/office/drawing/2014/main" id="{0E1BE7D1-2338-47DA-AB3A-CF3AAD8029D6}"/>
                </a:ext>
              </a:extLst>
            </p:cNvPr>
            <p:cNvSpPr/>
            <p:nvPr/>
          </p:nvSpPr>
          <p:spPr>
            <a:xfrm>
              <a:off x="2611254" y="3688630"/>
              <a:ext cx="189857" cy="181222"/>
            </a:xfrm>
            <a:custGeom>
              <a:avLst/>
              <a:gdLst/>
              <a:ahLst/>
              <a:cxnLst/>
              <a:rect l="l" t="t" r="r" b="b"/>
              <a:pathLst>
                <a:path w="1299" h="1274" extrusionOk="0">
                  <a:moveTo>
                    <a:pt x="637" y="1"/>
                  </a:moveTo>
                  <a:cubicBezTo>
                    <a:pt x="292" y="1"/>
                    <a:pt x="1" y="291"/>
                    <a:pt x="1" y="637"/>
                  </a:cubicBezTo>
                  <a:cubicBezTo>
                    <a:pt x="1" y="980"/>
                    <a:pt x="292" y="1273"/>
                    <a:pt x="637" y="1273"/>
                  </a:cubicBezTo>
                  <a:cubicBezTo>
                    <a:pt x="1008" y="1273"/>
                    <a:pt x="1299" y="980"/>
                    <a:pt x="1299" y="637"/>
                  </a:cubicBezTo>
                  <a:cubicBezTo>
                    <a:pt x="1299" y="291"/>
                    <a:pt x="1008" y="1"/>
                    <a:pt x="637"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404;g7a3bfb58e1_2_303">
              <a:extLst>
                <a:ext uri="{FF2B5EF4-FFF2-40B4-BE49-F238E27FC236}">
                  <a16:creationId xmlns:a16="http://schemas.microsoft.com/office/drawing/2014/main" id="{A4767B38-5CE9-4C3B-BEBB-95533F221418}"/>
                </a:ext>
              </a:extLst>
            </p:cNvPr>
            <p:cNvSpPr/>
            <p:nvPr/>
          </p:nvSpPr>
          <p:spPr>
            <a:xfrm>
              <a:off x="2650132" y="3726326"/>
              <a:ext cx="108593" cy="105688"/>
            </a:xfrm>
            <a:custGeom>
              <a:avLst/>
              <a:gdLst/>
              <a:ahLst/>
              <a:cxnLst/>
              <a:rect l="l" t="t" r="r" b="b"/>
              <a:pathLst>
                <a:path w="743" h="743" extrusionOk="0">
                  <a:moveTo>
                    <a:pt x="371" y="1"/>
                  </a:moveTo>
                  <a:cubicBezTo>
                    <a:pt x="185" y="1"/>
                    <a:pt x="0" y="160"/>
                    <a:pt x="0" y="372"/>
                  </a:cubicBezTo>
                  <a:cubicBezTo>
                    <a:pt x="0" y="584"/>
                    <a:pt x="185" y="743"/>
                    <a:pt x="371" y="743"/>
                  </a:cubicBezTo>
                  <a:cubicBezTo>
                    <a:pt x="583" y="743"/>
                    <a:pt x="742" y="584"/>
                    <a:pt x="742" y="372"/>
                  </a:cubicBezTo>
                  <a:cubicBezTo>
                    <a:pt x="742" y="160"/>
                    <a:pt x="583" y="1"/>
                    <a:pt x="371"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406;g7a3bfb58e1_2_303">
              <a:extLst>
                <a:ext uri="{FF2B5EF4-FFF2-40B4-BE49-F238E27FC236}">
                  <a16:creationId xmlns:a16="http://schemas.microsoft.com/office/drawing/2014/main" id="{7C16F2EE-F4BB-421F-B81C-3F6CC6E5599F}"/>
                </a:ext>
              </a:extLst>
            </p:cNvPr>
            <p:cNvSpPr/>
            <p:nvPr/>
          </p:nvSpPr>
          <p:spPr>
            <a:xfrm>
              <a:off x="3126454" y="4333289"/>
              <a:ext cx="190148" cy="181222"/>
            </a:xfrm>
            <a:custGeom>
              <a:avLst/>
              <a:gdLst/>
              <a:ahLst/>
              <a:cxnLst/>
              <a:rect l="l" t="t" r="r" b="b"/>
              <a:pathLst>
                <a:path w="1301" h="1274" extrusionOk="0">
                  <a:moveTo>
                    <a:pt x="637" y="1"/>
                  </a:moveTo>
                  <a:cubicBezTo>
                    <a:pt x="293" y="1"/>
                    <a:pt x="1" y="293"/>
                    <a:pt x="1" y="637"/>
                  </a:cubicBezTo>
                  <a:cubicBezTo>
                    <a:pt x="1" y="1008"/>
                    <a:pt x="293" y="1273"/>
                    <a:pt x="637" y="1273"/>
                  </a:cubicBezTo>
                  <a:cubicBezTo>
                    <a:pt x="1008" y="1273"/>
                    <a:pt x="1301" y="1008"/>
                    <a:pt x="1301" y="637"/>
                  </a:cubicBezTo>
                  <a:cubicBezTo>
                    <a:pt x="1301" y="293"/>
                    <a:pt x="1008" y="1"/>
                    <a:pt x="637"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407;g7a3bfb58e1_2_303">
              <a:extLst>
                <a:ext uri="{FF2B5EF4-FFF2-40B4-BE49-F238E27FC236}">
                  <a16:creationId xmlns:a16="http://schemas.microsoft.com/office/drawing/2014/main" id="{F8741820-75AE-48C9-AA98-B73AF7FB4524}"/>
                </a:ext>
              </a:extLst>
            </p:cNvPr>
            <p:cNvSpPr/>
            <p:nvPr/>
          </p:nvSpPr>
          <p:spPr>
            <a:xfrm>
              <a:off x="3191450" y="4383866"/>
              <a:ext cx="108593" cy="105688"/>
            </a:xfrm>
            <a:custGeom>
              <a:avLst/>
              <a:gdLst/>
              <a:ahLst/>
              <a:cxnLst/>
              <a:rect l="l" t="t" r="r" b="b"/>
              <a:pathLst>
                <a:path w="743" h="743" extrusionOk="0">
                  <a:moveTo>
                    <a:pt x="372" y="1"/>
                  </a:moveTo>
                  <a:cubicBezTo>
                    <a:pt x="187" y="1"/>
                    <a:pt x="1" y="160"/>
                    <a:pt x="1" y="372"/>
                  </a:cubicBezTo>
                  <a:cubicBezTo>
                    <a:pt x="1" y="584"/>
                    <a:pt x="187" y="743"/>
                    <a:pt x="372" y="743"/>
                  </a:cubicBezTo>
                  <a:cubicBezTo>
                    <a:pt x="584" y="743"/>
                    <a:pt x="743" y="584"/>
                    <a:pt x="743" y="372"/>
                  </a:cubicBezTo>
                  <a:cubicBezTo>
                    <a:pt x="743" y="160"/>
                    <a:pt x="584" y="1"/>
                    <a:pt x="372" y="1"/>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409;g7a3bfb58e1_2_303">
              <a:extLst>
                <a:ext uri="{FF2B5EF4-FFF2-40B4-BE49-F238E27FC236}">
                  <a16:creationId xmlns:a16="http://schemas.microsoft.com/office/drawing/2014/main" id="{BB3C3734-9E62-4BA2-8EE3-F1C43F7AD55D}"/>
                </a:ext>
              </a:extLst>
            </p:cNvPr>
            <p:cNvSpPr/>
            <p:nvPr/>
          </p:nvSpPr>
          <p:spPr>
            <a:xfrm>
              <a:off x="3141761" y="5467574"/>
              <a:ext cx="190148" cy="181079"/>
            </a:xfrm>
            <a:custGeom>
              <a:avLst/>
              <a:gdLst/>
              <a:ahLst/>
              <a:cxnLst/>
              <a:rect l="l" t="t" r="r" b="b"/>
              <a:pathLst>
                <a:path w="1301" h="1273" extrusionOk="0">
                  <a:moveTo>
                    <a:pt x="665" y="0"/>
                  </a:moveTo>
                  <a:cubicBezTo>
                    <a:pt x="294" y="0"/>
                    <a:pt x="1" y="265"/>
                    <a:pt x="1" y="636"/>
                  </a:cubicBezTo>
                  <a:cubicBezTo>
                    <a:pt x="1" y="982"/>
                    <a:pt x="294" y="1272"/>
                    <a:pt x="665" y="1272"/>
                  </a:cubicBezTo>
                  <a:cubicBezTo>
                    <a:pt x="1008" y="1272"/>
                    <a:pt x="1301" y="982"/>
                    <a:pt x="1301" y="636"/>
                  </a:cubicBezTo>
                  <a:cubicBezTo>
                    <a:pt x="1301" y="265"/>
                    <a:pt x="1008" y="0"/>
                    <a:pt x="665"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410;g7a3bfb58e1_2_303">
              <a:extLst>
                <a:ext uri="{FF2B5EF4-FFF2-40B4-BE49-F238E27FC236}">
                  <a16:creationId xmlns:a16="http://schemas.microsoft.com/office/drawing/2014/main" id="{8D554793-F48C-4B8C-886A-C91C692F85CD}"/>
                </a:ext>
              </a:extLst>
            </p:cNvPr>
            <p:cNvSpPr/>
            <p:nvPr/>
          </p:nvSpPr>
          <p:spPr>
            <a:xfrm>
              <a:off x="3225775" y="5511379"/>
              <a:ext cx="108593" cy="105688"/>
            </a:xfrm>
            <a:custGeom>
              <a:avLst/>
              <a:gdLst/>
              <a:ahLst/>
              <a:cxnLst/>
              <a:rect l="l" t="t" r="r" b="b"/>
              <a:pathLst>
                <a:path w="743" h="743" extrusionOk="0">
                  <a:moveTo>
                    <a:pt x="372" y="0"/>
                  </a:moveTo>
                  <a:cubicBezTo>
                    <a:pt x="160" y="0"/>
                    <a:pt x="1" y="159"/>
                    <a:pt x="1" y="371"/>
                  </a:cubicBezTo>
                  <a:cubicBezTo>
                    <a:pt x="1" y="558"/>
                    <a:pt x="160" y="742"/>
                    <a:pt x="372" y="742"/>
                  </a:cubicBezTo>
                  <a:cubicBezTo>
                    <a:pt x="556" y="742"/>
                    <a:pt x="743" y="558"/>
                    <a:pt x="743" y="371"/>
                  </a:cubicBezTo>
                  <a:cubicBezTo>
                    <a:pt x="743" y="159"/>
                    <a:pt x="556" y="0"/>
                    <a:pt x="372" y="0"/>
                  </a:cubicBezTo>
                  <a:close/>
                </a:path>
              </a:pathLst>
            </a:custGeom>
            <a:solidFill>
              <a:srgbClr val="3D868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428;g7a3bfb58e1_2_303">
              <a:extLst>
                <a:ext uri="{FF2B5EF4-FFF2-40B4-BE49-F238E27FC236}">
                  <a16:creationId xmlns:a16="http://schemas.microsoft.com/office/drawing/2014/main" id="{8862A41F-6D63-4A33-8883-66CF724FA210}"/>
                </a:ext>
              </a:extLst>
            </p:cNvPr>
            <p:cNvSpPr txBox="1"/>
            <p:nvPr/>
          </p:nvSpPr>
          <p:spPr>
            <a:xfrm>
              <a:off x="928972" y="4604552"/>
              <a:ext cx="1745986" cy="785373"/>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2000" b="1" dirty="0">
                  <a:solidFill>
                    <a:schemeClr val="bg1"/>
                  </a:solidFill>
                  <a:latin typeface="Times New Roman"/>
                  <a:ea typeface="Times New Roman"/>
                  <a:cs typeface="Times New Roman"/>
                  <a:sym typeface="Times New Roman"/>
                </a:rPr>
                <a:t>Process-based</a:t>
              </a:r>
              <a:endParaRPr sz="2000" b="1" dirty="0">
                <a:solidFill>
                  <a:schemeClr val="bg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en-US" sz="2000" b="1" dirty="0">
                  <a:solidFill>
                    <a:schemeClr val="bg1"/>
                  </a:solidFill>
                  <a:latin typeface="Times New Roman"/>
                  <a:ea typeface="Times New Roman"/>
                  <a:cs typeface="Times New Roman"/>
                  <a:sym typeface="Times New Roman"/>
                </a:rPr>
                <a:t>o</a:t>
              </a:r>
              <a:r>
                <a:rPr lang="en-US" sz="2000" b="1" i="0" u="none" strike="noStrike" cap="none" dirty="0">
                  <a:solidFill>
                    <a:schemeClr val="bg1"/>
                  </a:solidFill>
                  <a:latin typeface="Times New Roman"/>
                  <a:ea typeface="Times New Roman"/>
                  <a:cs typeface="Times New Roman"/>
                  <a:sym typeface="Times New Roman"/>
                </a:rPr>
                <a:t>ptimization methods</a:t>
              </a:r>
              <a:endParaRPr sz="2000" b="1" i="0" u="none" strike="noStrike" cap="none" dirty="0">
                <a:solidFill>
                  <a:schemeClr val="bg1"/>
                </a:solidFill>
                <a:latin typeface="Times New Roman"/>
                <a:ea typeface="Times New Roman"/>
                <a:cs typeface="Times New Roman"/>
                <a:sym typeface="Times New Roman"/>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500"/>
                                        <p:tgtEl>
                                          <p:spTgt spid="7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500"/>
                                        <p:tgtEl>
                                          <p:spTgt spid="50"/>
                                        </p:tgtEl>
                                      </p:cBhvr>
                                    </p:animEffect>
                                  </p:childTnLst>
                                </p:cTn>
                              </p:par>
                              <p:par>
                                <p:cTn id="21" presetID="10" presetClass="entr" presetSubtype="0" fill="hold" nodeType="with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500"/>
                                        <p:tgtEl>
                                          <p:spTgt spid="7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500"/>
                                        <p:tgtEl>
                                          <p:spTgt spid="7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500"/>
                                        <p:tgtEl>
                                          <p:spTgt spid="6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par>
                                <p:cTn id="52" presetID="10" presetClass="entr" presetSubtype="0" fill="hold"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9" grpId="0" animBg="1"/>
      <p:bldP spid="50" grpId="0" animBg="1"/>
      <p:bldP spid="51" grpId="0" animBg="1"/>
      <p:bldP spid="52" grpId="0"/>
      <p:bldP spid="68" grpId="0" animBg="1"/>
      <p:bldP spid="69" grpId="0" animBg="1"/>
      <p:bldP spid="70" grpId="0" animBg="1"/>
      <p:bldP spid="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73502"/>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endParaRPr lang="en-US" sz="3600" b="1" dirty="0">
              <a:solidFill>
                <a:srgbClr val="0068B3"/>
              </a:solidFill>
              <a:latin typeface="Times New Roman" panose="02020603050405020304" pitchFamily="18" charset="0"/>
              <a:cs typeface="Times New Roman" panose="02020603050405020304" pitchFamily="18" charset="0"/>
            </a:endParaRPr>
          </a:p>
          <a:p>
            <a:pPr>
              <a:buSzPts val="2800"/>
            </a:pPr>
            <a:r>
              <a:rPr lang="en-US" sz="3600" b="1" i="0" u="none" strike="noStrike" cap="none" dirty="0">
                <a:solidFill>
                  <a:srgbClr val="0068B3"/>
                </a:solidFill>
                <a:latin typeface="Times New Roman" panose="02020603050405020304" pitchFamily="18" charset="0"/>
                <a:ea typeface="Calibri"/>
                <a:cs typeface="Times New Roman" panose="02020603050405020304" pitchFamily="18" charset="0"/>
                <a:sym typeface="Calibri"/>
              </a:rPr>
              <a:t>METHODOLOG</a:t>
            </a: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Y</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2844466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g7a3bfb58e1_2_409"/>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4" name="Google Shape;434;g7a3bfb58e1_2_409"/>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5" name="Google Shape;435;g7a3bfb58e1_2_409"/>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6" name="Google Shape;436;g7a3bfb58e1_2_409"/>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7" name="Google Shape;437;g7a3bfb58e1_2_409"/>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8" name="Google Shape;438;g7a3bfb58e1_2_409"/>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9" name="Google Shape;439;g7a3bfb58e1_2_409"/>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Methodology</a:t>
            </a:r>
            <a:endParaRPr sz="2800" b="1" i="0" u="none" strike="noStrike" cap="none" dirty="0">
              <a:solidFill>
                <a:srgbClr val="FFFFFF"/>
              </a:solidFill>
              <a:latin typeface="Times New Roman"/>
              <a:ea typeface="Times New Roman"/>
              <a:cs typeface="Times New Roman"/>
              <a:sym typeface="Times New Roman"/>
            </a:endParaRPr>
          </a:p>
        </p:txBody>
      </p:sp>
      <p:grpSp>
        <p:nvGrpSpPr>
          <p:cNvPr id="441" name="Google Shape;441;g7a3bfb58e1_2_409"/>
          <p:cNvGrpSpPr/>
          <p:nvPr/>
        </p:nvGrpSpPr>
        <p:grpSpPr>
          <a:xfrm>
            <a:off x="3191524" y="3546268"/>
            <a:ext cx="6202862" cy="927674"/>
            <a:chOff x="2200275" y="2562225"/>
            <a:chExt cx="4733925" cy="762075"/>
          </a:xfrm>
        </p:grpSpPr>
        <p:cxnSp>
          <p:nvCxnSpPr>
            <p:cNvPr id="442" name="Google Shape;442;g7a3bfb58e1_2_409"/>
            <p:cNvCxnSpPr/>
            <p:nvPr/>
          </p:nvCxnSpPr>
          <p:spPr>
            <a:xfrm>
              <a:off x="2200275" y="2647950"/>
              <a:ext cx="0" cy="581100"/>
            </a:xfrm>
            <a:prstGeom prst="straightConnector1">
              <a:avLst/>
            </a:prstGeom>
            <a:noFill/>
            <a:ln w="19050" cap="flat" cmpd="sng">
              <a:solidFill>
                <a:schemeClr val="lt2"/>
              </a:solidFill>
              <a:prstDash val="dash"/>
              <a:round/>
              <a:headEnd type="none" w="sm" len="sm"/>
              <a:tailEnd type="none" w="sm" len="sm"/>
            </a:ln>
          </p:spPr>
        </p:cxnSp>
        <p:cxnSp>
          <p:nvCxnSpPr>
            <p:cNvPr id="443" name="Google Shape;443;g7a3bfb58e1_2_409"/>
            <p:cNvCxnSpPr/>
            <p:nvPr/>
          </p:nvCxnSpPr>
          <p:spPr>
            <a:xfrm>
              <a:off x="3400425" y="2743200"/>
              <a:ext cx="0" cy="581100"/>
            </a:xfrm>
            <a:prstGeom prst="straightConnector1">
              <a:avLst/>
            </a:prstGeom>
            <a:noFill/>
            <a:ln w="19050" cap="flat" cmpd="sng">
              <a:solidFill>
                <a:schemeClr val="lt2"/>
              </a:solidFill>
              <a:prstDash val="dash"/>
              <a:round/>
              <a:headEnd type="none" w="sm" len="sm"/>
              <a:tailEnd type="none" w="sm" len="sm"/>
            </a:ln>
          </p:spPr>
        </p:cxnSp>
        <p:cxnSp>
          <p:nvCxnSpPr>
            <p:cNvPr id="444" name="Google Shape;444;g7a3bfb58e1_2_409"/>
            <p:cNvCxnSpPr/>
            <p:nvPr/>
          </p:nvCxnSpPr>
          <p:spPr>
            <a:xfrm>
              <a:off x="4572000" y="2590800"/>
              <a:ext cx="0" cy="581100"/>
            </a:xfrm>
            <a:prstGeom prst="straightConnector1">
              <a:avLst/>
            </a:prstGeom>
            <a:noFill/>
            <a:ln w="19050" cap="flat" cmpd="sng">
              <a:solidFill>
                <a:schemeClr val="lt2"/>
              </a:solidFill>
              <a:prstDash val="dash"/>
              <a:round/>
              <a:headEnd type="none" w="sm" len="sm"/>
              <a:tailEnd type="none" w="sm" len="sm"/>
            </a:ln>
          </p:spPr>
        </p:cxnSp>
        <p:cxnSp>
          <p:nvCxnSpPr>
            <p:cNvPr id="445" name="Google Shape;445;g7a3bfb58e1_2_409"/>
            <p:cNvCxnSpPr/>
            <p:nvPr/>
          </p:nvCxnSpPr>
          <p:spPr>
            <a:xfrm>
              <a:off x="5743575" y="2743200"/>
              <a:ext cx="0" cy="581100"/>
            </a:xfrm>
            <a:prstGeom prst="straightConnector1">
              <a:avLst/>
            </a:prstGeom>
            <a:noFill/>
            <a:ln w="19050" cap="flat" cmpd="sng">
              <a:solidFill>
                <a:schemeClr val="lt2"/>
              </a:solidFill>
              <a:prstDash val="dash"/>
              <a:round/>
              <a:headEnd type="none" w="sm" len="sm"/>
              <a:tailEnd type="none" w="sm" len="sm"/>
            </a:ln>
          </p:spPr>
        </p:cxnSp>
        <p:cxnSp>
          <p:nvCxnSpPr>
            <p:cNvPr id="446" name="Google Shape;446;g7a3bfb58e1_2_409"/>
            <p:cNvCxnSpPr/>
            <p:nvPr/>
          </p:nvCxnSpPr>
          <p:spPr>
            <a:xfrm>
              <a:off x="6934200" y="2562225"/>
              <a:ext cx="0" cy="581100"/>
            </a:xfrm>
            <a:prstGeom prst="straightConnector1">
              <a:avLst/>
            </a:prstGeom>
            <a:noFill/>
            <a:ln w="19050" cap="flat" cmpd="sng">
              <a:solidFill>
                <a:schemeClr val="lt2"/>
              </a:solidFill>
              <a:prstDash val="dash"/>
              <a:round/>
              <a:headEnd type="none" w="sm" len="sm"/>
              <a:tailEnd type="none" w="sm" len="sm"/>
            </a:ln>
          </p:spPr>
        </p:cxnSp>
      </p:grpSp>
      <p:grpSp>
        <p:nvGrpSpPr>
          <p:cNvPr id="447" name="Google Shape;447;g7a3bfb58e1_2_409"/>
          <p:cNvGrpSpPr/>
          <p:nvPr/>
        </p:nvGrpSpPr>
        <p:grpSpPr>
          <a:xfrm>
            <a:off x="308700" y="3710451"/>
            <a:ext cx="11993307" cy="703782"/>
            <a:chOff x="150" y="2697100"/>
            <a:chExt cx="9153100" cy="578150"/>
          </a:xfrm>
        </p:grpSpPr>
        <p:cxnSp>
          <p:nvCxnSpPr>
            <p:cNvPr id="448" name="Google Shape;448;g7a3bfb58e1_2_409"/>
            <p:cNvCxnSpPr/>
            <p:nvPr/>
          </p:nvCxnSpPr>
          <p:spPr>
            <a:xfrm rot="10800000">
              <a:off x="150" y="3238500"/>
              <a:ext cx="2228700" cy="0"/>
            </a:xfrm>
            <a:prstGeom prst="straightConnector1">
              <a:avLst/>
            </a:prstGeom>
            <a:noFill/>
            <a:ln w="19050" cap="flat" cmpd="sng">
              <a:solidFill>
                <a:schemeClr val="lt2"/>
              </a:solidFill>
              <a:prstDash val="solid"/>
              <a:round/>
              <a:headEnd type="none" w="sm" len="sm"/>
              <a:tailEnd type="none" w="sm" len="sm"/>
            </a:ln>
          </p:spPr>
        </p:cxnSp>
        <p:cxnSp>
          <p:nvCxnSpPr>
            <p:cNvPr id="449" name="Google Shape;449;g7a3bfb58e1_2_409"/>
            <p:cNvCxnSpPr/>
            <p:nvPr/>
          </p:nvCxnSpPr>
          <p:spPr>
            <a:xfrm flipH="1">
              <a:off x="2211600" y="2714625"/>
              <a:ext cx="1217400" cy="494700"/>
            </a:xfrm>
            <a:prstGeom prst="straightConnector1">
              <a:avLst/>
            </a:prstGeom>
            <a:noFill/>
            <a:ln w="19050" cap="flat" cmpd="sng">
              <a:solidFill>
                <a:schemeClr val="lt2"/>
              </a:solidFill>
              <a:prstDash val="solid"/>
              <a:round/>
              <a:headEnd type="none" w="sm" len="sm"/>
              <a:tailEnd type="none" w="sm" len="sm"/>
            </a:ln>
          </p:spPr>
        </p:cxnSp>
        <p:cxnSp>
          <p:nvCxnSpPr>
            <p:cNvPr id="450" name="Google Shape;450;g7a3bfb58e1_2_409"/>
            <p:cNvCxnSpPr/>
            <p:nvPr/>
          </p:nvCxnSpPr>
          <p:spPr>
            <a:xfrm>
              <a:off x="3405625" y="2715850"/>
              <a:ext cx="1185300" cy="532200"/>
            </a:xfrm>
            <a:prstGeom prst="straightConnector1">
              <a:avLst/>
            </a:prstGeom>
            <a:noFill/>
            <a:ln w="19050" cap="flat" cmpd="sng">
              <a:solidFill>
                <a:schemeClr val="lt2"/>
              </a:solidFill>
              <a:prstDash val="solid"/>
              <a:round/>
              <a:headEnd type="none" w="sm" len="sm"/>
              <a:tailEnd type="none" w="sm" len="sm"/>
            </a:ln>
          </p:spPr>
        </p:cxnSp>
        <p:cxnSp>
          <p:nvCxnSpPr>
            <p:cNvPr id="451" name="Google Shape;451;g7a3bfb58e1_2_409"/>
            <p:cNvCxnSpPr/>
            <p:nvPr/>
          </p:nvCxnSpPr>
          <p:spPr>
            <a:xfrm flipH="1">
              <a:off x="4560150" y="2724150"/>
              <a:ext cx="1212000" cy="551100"/>
            </a:xfrm>
            <a:prstGeom prst="straightConnector1">
              <a:avLst/>
            </a:prstGeom>
            <a:noFill/>
            <a:ln w="19050" cap="flat" cmpd="sng">
              <a:solidFill>
                <a:schemeClr val="lt2"/>
              </a:solidFill>
              <a:prstDash val="solid"/>
              <a:round/>
              <a:headEnd type="none" w="sm" len="sm"/>
              <a:tailEnd type="none" w="sm" len="sm"/>
            </a:ln>
          </p:spPr>
        </p:cxnSp>
        <p:cxnSp>
          <p:nvCxnSpPr>
            <p:cNvPr id="452" name="Google Shape;452;g7a3bfb58e1_2_409"/>
            <p:cNvCxnSpPr/>
            <p:nvPr/>
          </p:nvCxnSpPr>
          <p:spPr>
            <a:xfrm>
              <a:off x="5700825" y="2697100"/>
              <a:ext cx="1252500" cy="531900"/>
            </a:xfrm>
            <a:prstGeom prst="straightConnector1">
              <a:avLst/>
            </a:prstGeom>
            <a:noFill/>
            <a:ln w="19050" cap="flat" cmpd="sng">
              <a:solidFill>
                <a:schemeClr val="lt2"/>
              </a:solidFill>
              <a:prstDash val="solid"/>
              <a:round/>
              <a:headEnd type="none" w="sm" len="sm"/>
              <a:tailEnd type="none" w="sm" len="sm"/>
            </a:ln>
          </p:spPr>
        </p:cxnSp>
        <p:cxnSp>
          <p:nvCxnSpPr>
            <p:cNvPr id="453" name="Google Shape;453;g7a3bfb58e1_2_409"/>
            <p:cNvCxnSpPr/>
            <p:nvPr/>
          </p:nvCxnSpPr>
          <p:spPr>
            <a:xfrm rot="10800000">
              <a:off x="6924550" y="3238500"/>
              <a:ext cx="2228700" cy="0"/>
            </a:xfrm>
            <a:prstGeom prst="straightConnector1">
              <a:avLst/>
            </a:prstGeom>
            <a:noFill/>
            <a:ln w="19050" cap="flat" cmpd="sng">
              <a:solidFill>
                <a:schemeClr val="lt2"/>
              </a:solidFill>
              <a:prstDash val="solid"/>
              <a:round/>
              <a:headEnd type="none" w="sm" len="sm"/>
              <a:tailEnd type="none" w="sm" len="sm"/>
            </a:ln>
          </p:spPr>
        </p:cxnSp>
      </p:grpSp>
      <p:sp>
        <p:nvSpPr>
          <p:cNvPr id="454" name="Google Shape;454;g7a3bfb58e1_2_409"/>
          <p:cNvSpPr/>
          <p:nvPr/>
        </p:nvSpPr>
        <p:spPr>
          <a:xfrm>
            <a:off x="3198640" y="4291667"/>
            <a:ext cx="7714" cy="7166"/>
          </a:xfrm>
          <a:custGeom>
            <a:avLst/>
            <a:gdLst/>
            <a:ahLst/>
            <a:cxnLst/>
            <a:rect l="l" t="t" r="r" b="b"/>
            <a:pathLst>
              <a:path w="37" h="37" extrusionOk="0">
                <a:moveTo>
                  <a:pt x="0" y="0"/>
                </a:moveTo>
                <a:lnTo>
                  <a:pt x="0" y="18"/>
                </a:lnTo>
                <a:lnTo>
                  <a:pt x="0" y="36"/>
                </a:lnTo>
                <a:lnTo>
                  <a:pt x="36" y="36"/>
                </a:lnTo>
                <a:lnTo>
                  <a:pt x="36" y="18"/>
                </a:lnTo>
                <a:lnTo>
                  <a:pt x="36" y="0"/>
                </a:lnTo>
                <a:close/>
              </a:path>
            </a:pathLst>
          </a:custGeom>
          <a:solidFill>
            <a:srgbClr val="ACACAB"/>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55" name="Google Shape;455;g7a3bfb58e1_2_409"/>
          <p:cNvSpPr/>
          <p:nvPr/>
        </p:nvSpPr>
        <p:spPr>
          <a:xfrm>
            <a:off x="3089191" y="4252931"/>
            <a:ext cx="222655" cy="206852"/>
          </a:xfrm>
          <a:custGeom>
            <a:avLst/>
            <a:gdLst/>
            <a:ahLst/>
            <a:cxnLst/>
            <a:rect l="l" t="t" r="r" b="b"/>
            <a:pathLst>
              <a:path w="1068" h="1068" extrusionOk="0">
                <a:moveTo>
                  <a:pt x="1067" y="525"/>
                </a:moveTo>
                <a:cubicBezTo>
                  <a:pt x="1067" y="832"/>
                  <a:pt x="832" y="1068"/>
                  <a:pt x="543" y="1068"/>
                </a:cubicBezTo>
                <a:cubicBezTo>
                  <a:pt x="253" y="1068"/>
                  <a:pt x="0" y="832"/>
                  <a:pt x="0" y="525"/>
                </a:cubicBezTo>
                <a:cubicBezTo>
                  <a:pt x="0" y="236"/>
                  <a:pt x="253" y="1"/>
                  <a:pt x="543" y="1"/>
                </a:cubicBezTo>
                <a:cubicBezTo>
                  <a:pt x="832" y="1"/>
                  <a:pt x="1067" y="236"/>
                  <a:pt x="1067" y="525"/>
                </a:cubicBezTo>
                <a:close/>
              </a:path>
            </a:pathLst>
          </a:custGeom>
          <a:solidFill>
            <a:schemeClr val="accent6"/>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56" name="Google Shape;456;g7a3bfb58e1_2_409"/>
          <p:cNvSpPr/>
          <p:nvPr/>
        </p:nvSpPr>
        <p:spPr>
          <a:xfrm>
            <a:off x="6284070" y="4291667"/>
            <a:ext cx="11675" cy="7166"/>
          </a:xfrm>
          <a:custGeom>
            <a:avLst/>
            <a:gdLst/>
            <a:ahLst/>
            <a:cxnLst/>
            <a:rect l="l" t="t" r="r" b="b"/>
            <a:pathLst>
              <a:path w="56" h="37" extrusionOk="0">
                <a:moveTo>
                  <a:pt x="0" y="0"/>
                </a:moveTo>
                <a:lnTo>
                  <a:pt x="0" y="18"/>
                </a:lnTo>
                <a:lnTo>
                  <a:pt x="0" y="36"/>
                </a:lnTo>
                <a:lnTo>
                  <a:pt x="36" y="36"/>
                </a:lnTo>
                <a:cubicBezTo>
                  <a:pt x="55" y="36"/>
                  <a:pt x="55" y="18"/>
                  <a:pt x="55" y="18"/>
                </a:cubicBezTo>
                <a:cubicBezTo>
                  <a:pt x="55" y="18"/>
                  <a:pt x="55" y="0"/>
                  <a:pt x="36" y="0"/>
                </a:cubicBezTo>
                <a:close/>
              </a:path>
            </a:pathLst>
          </a:custGeom>
          <a:solidFill>
            <a:srgbClr val="ACACAB"/>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57" name="Google Shape;457;g7a3bfb58e1_2_409"/>
          <p:cNvSpPr/>
          <p:nvPr/>
        </p:nvSpPr>
        <p:spPr>
          <a:xfrm>
            <a:off x="6178582" y="4252931"/>
            <a:ext cx="222655" cy="206852"/>
          </a:xfrm>
          <a:custGeom>
            <a:avLst/>
            <a:gdLst/>
            <a:ahLst/>
            <a:cxnLst/>
            <a:rect l="l" t="t" r="r" b="b"/>
            <a:pathLst>
              <a:path w="1068" h="1068" extrusionOk="0">
                <a:moveTo>
                  <a:pt x="1067" y="525"/>
                </a:moveTo>
                <a:cubicBezTo>
                  <a:pt x="1067" y="832"/>
                  <a:pt x="831" y="1068"/>
                  <a:pt x="525" y="1068"/>
                </a:cubicBezTo>
                <a:cubicBezTo>
                  <a:pt x="236" y="1068"/>
                  <a:pt x="0" y="832"/>
                  <a:pt x="0" y="525"/>
                </a:cubicBezTo>
                <a:cubicBezTo>
                  <a:pt x="0" y="236"/>
                  <a:pt x="236" y="1"/>
                  <a:pt x="525" y="1"/>
                </a:cubicBezTo>
                <a:cubicBezTo>
                  <a:pt x="831" y="1"/>
                  <a:pt x="1067" y="236"/>
                  <a:pt x="1067" y="525"/>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58" name="Google Shape;458;g7a3bfb58e1_2_409"/>
          <p:cNvSpPr/>
          <p:nvPr/>
        </p:nvSpPr>
        <p:spPr>
          <a:xfrm>
            <a:off x="9388472" y="4291667"/>
            <a:ext cx="11675" cy="7166"/>
          </a:xfrm>
          <a:custGeom>
            <a:avLst/>
            <a:gdLst/>
            <a:ahLst/>
            <a:cxnLst/>
            <a:rect l="l" t="t" r="r" b="b"/>
            <a:pathLst>
              <a:path w="56" h="37" extrusionOk="0">
                <a:moveTo>
                  <a:pt x="19" y="0"/>
                </a:moveTo>
                <a:lnTo>
                  <a:pt x="0" y="18"/>
                </a:lnTo>
                <a:lnTo>
                  <a:pt x="19" y="36"/>
                </a:lnTo>
                <a:lnTo>
                  <a:pt x="55" y="36"/>
                </a:lnTo>
                <a:lnTo>
                  <a:pt x="55" y="18"/>
                </a:lnTo>
                <a:lnTo>
                  <a:pt x="55" y="0"/>
                </a:lnTo>
                <a:close/>
              </a:path>
            </a:pathLst>
          </a:custGeom>
          <a:solidFill>
            <a:srgbClr val="ACACAB"/>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59" name="Google Shape;459;g7a3bfb58e1_2_409"/>
          <p:cNvSpPr/>
          <p:nvPr/>
        </p:nvSpPr>
        <p:spPr>
          <a:xfrm>
            <a:off x="9282984" y="4252931"/>
            <a:ext cx="222655" cy="206852"/>
          </a:xfrm>
          <a:custGeom>
            <a:avLst/>
            <a:gdLst/>
            <a:ahLst/>
            <a:cxnLst/>
            <a:rect l="l" t="t" r="r" b="b"/>
            <a:pathLst>
              <a:path w="1068" h="1068" extrusionOk="0">
                <a:moveTo>
                  <a:pt x="1067" y="525"/>
                </a:moveTo>
                <a:cubicBezTo>
                  <a:pt x="1067" y="832"/>
                  <a:pt x="832" y="1068"/>
                  <a:pt x="542" y="1068"/>
                </a:cubicBezTo>
                <a:cubicBezTo>
                  <a:pt x="236" y="1068"/>
                  <a:pt x="0" y="832"/>
                  <a:pt x="0" y="525"/>
                </a:cubicBezTo>
                <a:cubicBezTo>
                  <a:pt x="0" y="236"/>
                  <a:pt x="236" y="1"/>
                  <a:pt x="542" y="1"/>
                </a:cubicBezTo>
                <a:cubicBezTo>
                  <a:pt x="832" y="1"/>
                  <a:pt x="1067" y="236"/>
                  <a:pt x="1067" y="525"/>
                </a:cubicBezTo>
                <a:close/>
              </a:path>
            </a:pathLst>
          </a:custGeom>
          <a:solidFill>
            <a:schemeClr val="accent4"/>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60" name="Google Shape;460;g7a3bfb58e1_2_409"/>
          <p:cNvSpPr/>
          <p:nvPr/>
        </p:nvSpPr>
        <p:spPr>
          <a:xfrm>
            <a:off x="3940604" y="4417558"/>
            <a:ext cx="1658030" cy="1795622"/>
          </a:xfrm>
          <a:custGeom>
            <a:avLst/>
            <a:gdLst/>
            <a:ahLst/>
            <a:cxnLst/>
            <a:rect l="l" t="t" r="r" b="b"/>
            <a:pathLst>
              <a:path w="7953" h="9271" extrusionOk="0">
                <a:moveTo>
                  <a:pt x="778" y="9271"/>
                </a:moveTo>
                <a:lnTo>
                  <a:pt x="7157" y="9271"/>
                </a:lnTo>
                <a:cubicBezTo>
                  <a:pt x="7591" y="9271"/>
                  <a:pt x="7952" y="8928"/>
                  <a:pt x="7952" y="8494"/>
                </a:cubicBezTo>
                <a:lnTo>
                  <a:pt x="7952" y="2114"/>
                </a:lnTo>
                <a:cubicBezTo>
                  <a:pt x="7952" y="1681"/>
                  <a:pt x="7591" y="1338"/>
                  <a:pt x="7157" y="1338"/>
                </a:cubicBezTo>
                <a:lnTo>
                  <a:pt x="4735" y="1338"/>
                </a:lnTo>
                <a:lnTo>
                  <a:pt x="4410" y="741"/>
                </a:lnTo>
                <a:lnTo>
                  <a:pt x="3976" y="1"/>
                </a:lnTo>
                <a:lnTo>
                  <a:pt x="3543" y="741"/>
                </a:lnTo>
                <a:lnTo>
                  <a:pt x="3200" y="1338"/>
                </a:lnTo>
                <a:lnTo>
                  <a:pt x="778" y="1338"/>
                </a:lnTo>
                <a:cubicBezTo>
                  <a:pt x="345" y="1338"/>
                  <a:pt x="1" y="1681"/>
                  <a:pt x="1" y="2114"/>
                </a:cubicBezTo>
                <a:lnTo>
                  <a:pt x="1" y="8494"/>
                </a:lnTo>
                <a:cubicBezTo>
                  <a:pt x="1" y="8928"/>
                  <a:pt x="345" y="9271"/>
                  <a:pt x="778" y="9271"/>
                </a:cubicBezTo>
                <a:close/>
              </a:path>
            </a:pathLst>
          </a:custGeom>
          <a:solidFill>
            <a:srgbClr val="00B0F0"/>
          </a:solidFill>
          <a:ln>
            <a:noFill/>
          </a:ln>
        </p:spPr>
        <p:txBody>
          <a:bodyPr spcFirstLastPara="1" wrap="square" lIns="121575" tIns="121575" rIns="121575" bIns="121575" anchor="ctr" anchorCtr="0">
            <a:no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Selection of critical BP for optimization</a:t>
            </a:r>
            <a:endParaRPr sz="1800" b="1" i="0" u="none" strike="noStrike" cap="none" dirty="0">
              <a:solidFill>
                <a:schemeClr val="lt1"/>
              </a:solidFill>
              <a:latin typeface="Times New Roman"/>
              <a:ea typeface="Times New Roman"/>
              <a:cs typeface="Times New Roman"/>
              <a:sym typeface="Times New Roman"/>
            </a:endParaRPr>
          </a:p>
        </p:txBody>
      </p:sp>
      <p:sp>
        <p:nvSpPr>
          <p:cNvPr id="461" name="Google Shape;461;g7a3bfb58e1_2_409"/>
          <p:cNvSpPr/>
          <p:nvPr/>
        </p:nvSpPr>
        <p:spPr>
          <a:xfrm>
            <a:off x="7003733" y="4417558"/>
            <a:ext cx="1658030" cy="1795622"/>
          </a:xfrm>
          <a:custGeom>
            <a:avLst/>
            <a:gdLst/>
            <a:ahLst/>
            <a:cxnLst/>
            <a:rect l="l" t="t" r="r" b="b"/>
            <a:pathLst>
              <a:path w="7953" h="9271" extrusionOk="0">
                <a:moveTo>
                  <a:pt x="796" y="9271"/>
                </a:moveTo>
                <a:lnTo>
                  <a:pt x="7157" y="9271"/>
                </a:lnTo>
                <a:cubicBezTo>
                  <a:pt x="7591" y="9271"/>
                  <a:pt x="7952" y="8928"/>
                  <a:pt x="7952" y="8494"/>
                </a:cubicBezTo>
                <a:lnTo>
                  <a:pt x="7952" y="2114"/>
                </a:lnTo>
                <a:cubicBezTo>
                  <a:pt x="7952" y="1681"/>
                  <a:pt x="7591" y="1338"/>
                  <a:pt x="7157" y="1338"/>
                </a:cubicBezTo>
                <a:lnTo>
                  <a:pt x="4735" y="1338"/>
                </a:lnTo>
                <a:lnTo>
                  <a:pt x="4410" y="741"/>
                </a:lnTo>
                <a:lnTo>
                  <a:pt x="3976" y="1"/>
                </a:lnTo>
                <a:lnTo>
                  <a:pt x="3560" y="741"/>
                </a:lnTo>
                <a:lnTo>
                  <a:pt x="3199" y="1338"/>
                </a:lnTo>
                <a:lnTo>
                  <a:pt x="796" y="1338"/>
                </a:lnTo>
                <a:cubicBezTo>
                  <a:pt x="362" y="1338"/>
                  <a:pt x="1" y="1681"/>
                  <a:pt x="1" y="2114"/>
                </a:cubicBezTo>
                <a:lnTo>
                  <a:pt x="1" y="8494"/>
                </a:lnTo>
                <a:cubicBezTo>
                  <a:pt x="1" y="8928"/>
                  <a:pt x="362" y="9271"/>
                  <a:pt x="796" y="9271"/>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ctr" rtl="0">
              <a:lnSpc>
                <a:spcPct val="100000"/>
              </a:lnSpc>
              <a:spcBef>
                <a:spcPts val="0"/>
              </a:spcBef>
              <a:spcAft>
                <a:spcPts val="0"/>
              </a:spcAft>
              <a:buNone/>
            </a:pPr>
            <a:endParaRPr sz="1800" b="1" i="0" u="none" strike="noStrike" cap="none" dirty="0">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Improvement plan: BPI, BPRD, BPR</a:t>
            </a:r>
            <a:endParaRPr dirty="0"/>
          </a:p>
          <a:p>
            <a:pPr marL="0" marR="0" lvl="0" indent="0" algn="ctr" rtl="0">
              <a:lnSpc>
                <a:spcPct val="100000"/>
              </a:lnSpc>
              <a:spcBef>
                <a:spcPts val="0"/>
              </a:spcBef>
              <a:spcAft>
                <a:spcPts val="0"/>
              </a:spcAft>
              <a:buNone/>
            </a:pPr>
            <a:endParaRPr sz="1800" b="1" i="0" u="none" strike="noStrike" cap="none" dirty="0">
              <a:solidFill>
                <a:schemeClr val="lt1"/>
              </a:solidFill>
              <a:latin typeface="Times New Roman"/>
              <a:ea typeface="Times New Roman"/>
              <a:cs typeface="Times New Roman"/>
              <a:sym typeface="Times New Roman"/>
            </a:endParaRPr>
          </a:p>
        </p:txBody>
      </p:sp>
      <p:sp>
        <p:nvSpPr>
          <p:cNvPr id="462" name="Google Shape;462;g7a3bfb58e1_2_409"/>
          <p:cNvSpPr/>
          <p:nvPr/>
        </p:nvSpPr>
        <p:spPr>
          <a:xfrm>
            <a:off x="2389179" y="1855579"/>
            <a:ext cx="1658030" cy="1795622"/>
          </a:xfrm>
          <a:custGeom>
            <a:avLst/>
            <a:gdLst/>
            <a:ahLst/>
            <a:cxnLst/>
            <a:rect l="l" t="t" r="r" b="b"/>
            <a:pathLst>
              <a:path w="7953" h="9271" extrusionOk="0">
                <a:moveTo>
                  <a:pt x="7157" y="0"/>
                </a:moveTo>
                <a:lnTo>
                  <a:pt x="796" y="0"/>
                </a:lnTo>
                <a:cubicBezTo>
                  <a:pt x="362" y="0"/>
                  <a:pt x="1" y="343"/>
                  <a:pt x="1" y="777"/>
                </a:cubicBezTo>
                <a:lnTo>
                  <a:pt x="1" y="7157"/>
                </a:lnTo>
                <a:cubicBezTo>
                  <a:pt x="1" y="7590"/>
                  <a:pt x="362" y="7952"/>
                  <a:pt x="796" y="7952"/>
                </a:cubicBezTo>
                <a:lnTo>
                  <a:pt x="3218" y="7952"/>
                </a:lnTo>
                <a:lnTo>
                  <a:pt x="3543" y="8530"/>
                </a:lnTo>
                <a:lnTo>
                  <a:pt x="3959" y="9270"/>
                </a:lnTo>
                <a:lnTo>
                  <a:pt x="4393" y="8530"/>
                </a:lnTo>
                <a:lnTo>
                  <a:pt x="4736" y="7952"/>
                </a:lnTo>
                <a:lnTo>
                  <a:pt x="7157" y="7952"/>
                </a:lnTo>
                <a:cubicBezTo>
                  <a:pt x="7591" y="7952"/>
                  <a:pt x="7952" y="7590"/>
                  <a:pt x="7952" y="7157"/>
                </a:cubicBezTo>
                <a:lnTo>
                  <a:pt x="7952" y="777"/>
                </a:lnTo>
                <a:cubicBezTo>
                  <a:pt x="7952" y="343"/>
                  <a:pt x="7591" y="0"/>
                  <a:pt x="7157" y="0"/>
                </a:cubicBezTo>
                <a:close/>
              </a:path>
            </a:pathLst>
          </a:custGeom>
          <a:solidFill>
            <a:srgbClr val="2E75B5"/>
          </a:solidFill>
          <a:ln>
            <a:noFill/>
          </a:ln>
        </p:spPr>
        <p:txBody>
          <a:bodyPr spcFirstLastPara="1" wrap="square" lIns="121575" tIns="121575" rIns="121575" bIns="121575" anchor="t" anchorCtr="0">
            <a:no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Data collection, identification of BPs</a:t>
            </a:r>
            <a:endParaRPr sz="1800" b="1" i="0" u="none" strike="noStrike" cap="none" dirty="0">
              <a:solidFill>
                <a:schemeClr val="lt1"/>
              </a:solidFill>
              <a:latin typeface="Times New Roman"/>
              <a:ea typeface="Times New Roman"/>
              <a:cs typeface="Times New Roman"/>
              <a:sym typeface="Times New Roman"/>
            </a:endParaRPr>
          </a:p>
        </p:txBody>
      </p:sp>
      <p:sp>
        <p:nvSpPr>
          <p:cNvPr id="463" name="Google Shape;463;g7a3bfb58e1_2_409"/>
          <p:cNvSpPr/>
          <p:nvPr/>
        </p:nvSpPr>
        <p:spPr>
          <a:xfrm>
            <a:off x="5472080" y="1855579"/>
            <a:ext cx="1654277" cy="1795622"/>
          </a:xfrm>
          <a:custGeom>
            <a:avLst/>
            <a:gdLst/>
            <a:ahLst/>
            <a:cxnLst/>
            <a:rect l="l" t="t" r="r" b="b"/>
            <a:pathLst>
              <a:path w="7935" h="9271" extrusionOk="0">
                <a:moveTo>
                  <a:pt x="7157" y="0"/>
                </a:moveTo>
                <a:lnTo>
                  <a:pt x="778" y="0"/>
                </a:lnTo>
                <a:cubicBezTo>
                  <a:pt x="345" y="0"/>
                  <a:pt x="1" y="343"/>
                  <a:pt x="1" y="777"/>
                </a:cubicBezTo>
                <a:lnTo>
                  <a:pt x="1" y="7157"/>
                </a:lnTo>
                <a:cubicBezTo>
                  <a:pt x="1" y="7590"/>
                  <a:pt x="345" y="7952"/>
                  <a:pt x="778" y="7952"/>
                </a:cubicBezTo>
                <a:lnTo>
                  <a:pt x="3200" y="7952"/>
                </a:lnTo>
                <a:lnTo>
                  <a:pt x="3543" y="8530"/>
                </a:lnTo>
                <a:lnTo>
                  <a:pt x="3959" y="9270"/>
                </a:lnTo>
                <a:lnTo>
                  <a:pt x="4393" y="8530"/>
                </a:lnTo>
                <a:lnTo>
                  <a:pt x="4735" y="7952"/>
                </a:lnTo>
                <a:lnTo>
                  <a:pt x="7157" y="7952"/>
                </a:lnTo>
                <a:cubicBezTo>
                  <a:pt x="7591" y="7952"/>
                  <a:pt x="7935" y="7590"/>
                  <a:pt x="7935" y="7157"/>
                </a:cubicBezTo>
                <a:lnTo>
                  <a:pt x="7935" y="777"/>
                </a:lnTo>
                <a:cubicBezTo>
                  <a:pt x="7935" y="343"/>
                  <a:pt x="7591" y="0"/>
                  <a:pt x="7157" y="0"/>
                </a:cubicBezTo>
                <a:close/>
              </a:path>
            </a:pathLst>
          </a:custGeom>
          <a:solidFill>
            <a:schemeClr val="accent1">
              <a:lumMod val="60000"/>
              <a:lumOff val="40000"/>
            </a:schemeClr>
          </a:solidFill>
          <a:ln>
            <a:noFill/>
          </a:ln>
        </p:spPr>
        <p:txBody>
          <a:bodyPr spcFirstLastPara="1" wrap="square" lIns="121575" tIns="121575" rIns="121575" bIns="121575" anchor="t" anchorCtr="0">
            <a:no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AS-IS</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Models</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Bizagi</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BPMN 2.0</a:t>
            </a:r>
            <a:endParaRPr dirty="0"/>
          </a:p>
          <a:p>
            <a:pPr marL="0" marR="0" lvl="0" indent="0" algn="ctr" rtl="0">
              <a:lnSpc>
                <a:spcPct val="100000"/>
              </a:lnSpc>
              <a:spcBef>
                <a:spcPts val="0"/>
              </a:spcBef>
              <a:spcAft>
                <a:spcPts val="0"/>
              </a:spcAft>
              <a:buNone/>
            </a:pPr>
            <a:endParaRPr sz="1800" b="1" i="0" u="none" strike="noStrike" cap="none" dirty="0">
              <a:solidFill>
                <a:schemeClr val="lt1"/>
              </a:solidFill>
              <a:latin typeface="Times New Roman"/>
              <a:ea typeface="Times New Roman"/>
              <a:cs typeface="Times New Roman"/>
              <a:sym typeface="Times New Roman"/>
            </a:endParaRPr>
          </a:p>
        </p:txBody>
      </p:sp>
      <p:sp>
        <p:nvSpPr>
          <p:cNvPr id="464" name="Google Shape;464;g7a3bfb58e1_2_409"/>
          <p:cNvSpPr/>
          <p:nvPr/>
        </p:nvSpPr>
        <p:spPr>
          <a:xfrm>
            <a:off x="8572729" y="1855579"/>
            <a:ext cx="1658030" cy="1795622"/>
          </a:xfrm>
          <a:custGeom>
            <a:avLst/>
            <a:gdLst/>
            <a:ahLst/>
            <a:cxnLst/>
            <a:rect l="l" t="t" r="r" b="b"/>
            <a:pathLst>
              <a:path w="7953" h="9271" extrusionOk="0">
                <a:moveTo>
                  <a:pt x="7157" y="0"/>
                </a:moveTo>
                <a:lnTo>
                  <a:pt x="778" y="0"/>
                </a:lnTo>
                <a:cubicBezTo>
                  <a:pt x="345" y="0"/>
                  <a:pt x="1" y="343"/>
                  <a:pt x="1" y="777"/>
                </a:cubicBezTo>
                <a:lnTo>
                  <a:pt x="1" y="7157"/>
                </a:lnTo>
                <a:cubicBezTo>
                  <a:pt x="1" y="7590"/>
                  <a:pt x="345" y="7952"/>
                  <a:pt x="778" y="7952"/>
                </a:cubicBezTo>
                <a:lnTo>
                  <a:pt x="3200" y="7952"/>
                </a:lnTo>
                <a:lnTo>
                  <a:pt x="3543" y="8530"/>
                </a:lnTo>
                <a:lnTo>
                  <a:pt x="3959" y="9270"/>
                </a:lnTo>
                <a:lnTo>
                  <a:pt x="4393" y="8530"/>
                </a:lnTo>
                <a:lnTo>
                  <a:pt x="4735" y="7952"/>
                </a:lnTo>
                <a:lnTo>
                  <a:pt x="7157" y="7952"/>
                </a:lnTo>
                <a:cubicBezTo>
                  <a:pt x="7591" y="7952"/>
                  <a:pt x="7952" y="7590"/>
                  <a:pt x="7952" y="7157"/>
                </a:cubicBezTo>
                <a:lnTo>
                  <a:pt x="7952" y="777"/>
                </a:lnTo>
                <a:cubicBezTo>
                  <a:pt x="7952" y="343"/>
                  <a:pt x="7591" y="0"/>
                  <a:pt x="7157" y="0"/>
                </a:cubicBezTo>
                <a:close/>
              </a:path>
            </a:pathLst>
          </a:custGeom>
          <a:solidFill>
            <a:schemeClr val="accent6">
              <a:lumMod val="60000"/>
              <a:lumOff val="40000"/>
            </a:schemeClr>
          </a:solidFill>
          <a:ln>
            <a:noFill/>
          </a:ln>
        </p:spPr>
        <p:txBody>
          <a:bodyPr spcFirstLastPara="1" wrap="square" lIns="121575" tIns="121575" rIns="121575" bIns="121575" anchor="t" anchorCtr="0">
            <a:noAutofit/>
          </a:bodyPr>
          <a:lstStyle/>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TO-BE</a:t>
            </a:r>
            <a:endParaRPr dirty="0"/>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models: </a:t>
            </a:r>
          </a:p>
          <a:p>
            <a:pPr marL="0" marR="0" lvl="0" indent="0" algn="ctr" rtl="0">
              <a:lnSpc>
                <a:spcPct val="100000"/>
              </a:lnSpc>
              <a:spcBef>
                <a:spcPts val="0"/>
              </a:spcBef>
              <a:spcAft>
                <a:spcPts val="0"/>
              </a:spcAft>
              <a:buNone/>
            </a:pPr>
            <a:r>
              <a:rPr lang="en-US" sz="1800" b="1" i="0" u="none" strike="noStrike" cap="none" dirty="0">
                <a:solidFill>
                  <a:schemeClr val="lt1"/>
                </a:solidFill>
                <a:latin typeface="Times New Roman"/>
                <a:ea typeface="Times New Roman"/>
                <a:cs typeface="Times New Roman"/>
                <a:sym typeface="Times New Roman"/>
              </a:rPr>
              <a:t>KPIs</a:t>
            </a:r>
            <a:endParaRPr sz="1800" b="1" i="0" u="none" strike="noStrike" cap="none" dirty="0">
              <a:solidFill>
                <a:schemeClr val="lt1"/>
              </a:solidFill>
              <a:latin typeface="Times New Roman"/>
              <a:ea typeface="Times New Roman"/>
              <a:cs typeface="Times New Roman"/>
              <a:sym typeface="Times New Roman"/>
            </a:endParaRPr>
          </a:p>
        </p:txBody>
      </p:sp>
      <p:sp>
        <p:nvSpPr>
          <p:cNvPr id="465" name="Google Shape;465;g7a3bfb58e1_2_409"/>
          <p:cNvSpPr/>
          <p:nvPr/>
        </p:nvSpPr>
        <p:spPr>
          <a:xfrm>
            <a:off x="4761994" y="3794495"/>
            <a:ext cx="11675" cy="10653"/>
          </a:xfrm>
          <a:custGeom>
            <a:avLst/>
            <a:gdLst/>
            <a:ahLst/>
            <a:cxnLst/>
            <a:rect l="l" t="t" r="r" b="b"/>
            <a:pathLst>
              <a:path w="56" h="55" extrusionOk="0">
                <a:moveTo>
                  <a:pt x="36" y="1"/>
                </a:moveTo>
                <a:cubicBezTo>
                  <a:pt x="19" y="1"/>
                  <a:pt x="19" y="1"/>
                  <a:pt x="19" y="18"/>
                </a:cubicBezTo>
                <a:cubicBezTo>
                  <a:pt x="0" y="18"/>
                  <a:pt x="0" y="18"/>
                  <a:pt x="0" y="37"/>
                </a:cubicBezTo>
                <a:lnTo>
                  <a:pt x="19" y="54"/>
                </a:lnTo>
                <a:lnTo>
                  <a:pt x="55" y="54"/>
                </a:lnTo>
                <a:lnTo>
                  <a:pt x="55" y="37"/>
                </a:lnTo>
                <a:lnTo>
                  <a:pt x="55" y="18"/>
                </a:lnTo>
                <a:lnTo>
                  <a:pt x="36" y="1"/>
                </a:lnTo>
                <a:close/>
              </a:path>
            </a:pathLst>
          </a:custGeom>
          <a:solidFill>
            <a:srgbClr val="ACACAB"/>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66" name="Google Shape;466;g7a3bfb58e1_2_409"/>
          <p:cNvSpPr/>
          <p:nvPr/>
        </p:nvSpPr>
        <p:spPr>
          <a:xfrm>
            <a:off x="4656506" y="3637033"/>
            <a:ext cx="222655" cy="206659"/>
          </a:xfrm>
          <a:custGeom>
            <a:avLst/>
            <a:gdLst/>
            <a:ahLst/>
            <a:cxnLst/>
            <a:rect l="l" t="t" r="r" b="b"/>
            <a:pathLst>
              <a:path w="1068" h="1067" extrusionOk="0">
                <a:moveTo>
                  <a:pt x="0" y="525"/>
                </a:moveTo>
                <a:cubicBezTo>
                  <a:pt x="0" y="236"/>
                  <a:pt x="236" y="0"/>
                  <a:pt x="542" y="0"/>
                </a:cubicBezTo>
                <a:cubicBezTo>
                  <a:pt x="832" y="0"/>
                  <a:pt x="1067" y="236"/>
                  <a:pt x="1067" y="525"/>
                </a:cubicBezTo>
                <a:cubicBezTo>
                  <a:pt x="1067" y="831"/>
                  <a:pt x="832" y="1067"/>
                  <a:pt x="542" y="1067"/>
                </a:cubicBezTo>
                <a:cubicBezTo>
                  <a:pt x="236" y="1067"/>
                  <a:pt x="0" y="831"/>
                  <a:pt x="0" y="525"/>
                </a:cubicBezTo>
                <a:close/>
              </a:path>
            </a:pathLst>
          </a:custGeom>
          <a:solidFill>
            <a:schemeClr val="accen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67" name="Google Shape;467;g7a3bfb58e1_2_409"/>
          <p:cNvSpPr/>
          <p:nvPr/>
        </p:nvSpPr>
        <p:spPr>
          <a:xfrm>
            <a:off x="7825118" y="3794495"/>
            <a:ext cx="11258" cy="10653"/>
          </a:xfrm>
          <a:custGeom>
            <a:avLst/>
            <a:gdLst/>
            <a:ahLst/>
            <a:cxnLst/>
            <a:rect l="l" t="t" r="r" b="b"/>
            <a:pathLst>
              <a:path w="54" h="55" extrusionOk="0">
                <a:moveTo>
                  <a:pt x="36" y="1"/>
                </a:moveTo>
                <a:cubicBezTo>
                  <a:pt x="18" y="1"/>
                  <a:pt x="18" y="1"/>
                  <a:pt x="18" y="18"/>
                </a:cubicBezTo>
                <a:cubicBezTo>
                  <a:pt x="18" y="18"/>
                  <a:pt x="0" y="18"/>
                  <a:pt x="0" y="37"/>
                </a:cubicBezTo>
                <a:cubicBezTo>
                  <a:pt x="0" y="37"/>
                  <a:pt x="18" y="37"/>
                  <a:pt x="18" y="54"/>
                </a:cubicBezTo>
                <a:lnTo>
                  <a:pt x="54" y="54"/>
                </a:lnTo>
                <a:lnTo>
                  <a:pt x="54" y="37"/>
                </a:lnTo>
                <a:lnTo>
                  <a:pt x="54" y="18"/>
                </a:lnTo>
                <a:lnTo>
                  <a:pt x="36" y="1"/>
                </a:lnTo>
                <a:close/>
              </a:path>
            </a:pathLst>
          </a:custGeom>
          <a:solidFill>
            <a:srgbClr val="ACACAB"/>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68" name="Google Shape;468;g7a3bfb58e1_2_409"/>
          <p:cNvSpPr/>
          <p:nvPr/>
        </p:nvSpPr>
        <p:spPr>
          <a:xfrm>
            <a:off x="7719630" y="3637033"/>
            <a:ext cx="222239" cy="206659"/>
          </a:xfrm>
          <a:custGeom>
            <a:avLst/>
            <a:gdLst/>
            <a:ahLst/>
            <a:cxnLst/>
            <a:rect l="l" t="t" r="r" b="b"/>
            <a:pathLst>
              <a:path w="1066" h="1067" extrusionOk="0">
                <a:moveTo>
                  <a:pt x="0" y="525"/>
                </a:moveTo>
                <a:cubicBezTo>
                  <a:pt x="0" y="236"/>
                  <a:pt x="234" y="0"/>
                  <a:pt x="542" y="0"/>
                </a:cubicBezTo>
                <a:cubicBezTo>
                  <a:pt x="832" y="0"/>
                  <a:pt x="1066" y="236"/>
                  <a:pt x="1066" y="525"/>
                </a:cubicBezTo>
                <a:cubicBezTo>
                  <a:pt x="1066" y="831"/>
                  <a:pt x="832" y="1067"/>
                  <a:pt x="542" y="1067"/>
                </a:cubicBezTo>
                <a:cubicBezTo>
                  <a:pt x="234" y="1067"/>
                  <a:pt x="0" y="831"/>
                  <a:pt x="0" y="525"/>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7"/>
                                        </p:tgtEl>
                                        <p:attrNameLst>
                                          <p:attrName>style.visibility</p:attrName>
                                        </p:attrNameLst>
                                      </p:cBhvr>
                                      <p:to>
                                        <p:strVal val="visible"/>
                                      </p:to>
                                    </p:set>
                                    <p:animEffect transition="in" filter="fade">
                                      <p:cBhvr>
                                        <p:cTn id="7" dur="500"/>
                                        <p:tgtEl>
                                          <p:spTgt spid="44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55"/>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6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66"/>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460"/>
                                        </p:tgtEl>
                                        <p:attrNameLst>
                                          <p:attrName>style.visibility</p:attrName>
                                        </p:attrNameLst>
                                      </p:cBhvr>
                                      <p:to>
                                        <p:strVal val="visible"/>
                                      </p:to>
                                    </p:set>
                                    <p:animEffect transition="in" filter="fade">
                                      <p:cBhvr>
                                        <p:cTn id="20" dur="500"/>
                                        <p:tgtEl>
                                          <p:spTgt spid="46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 grpId="0" animBg="1"/>
      <p:bldP spid="457" grpId="0" animBg="1"/>
      <p:bldP spid="459" grpId="0" animBg="1"/>
      <p:bldP spid="460" grpId="0" animBg="1"/>
      <p:bldP spid="461" grpId="0" animBg="1"/>
      <p:bldP spid="462" grpId="0" animBg="1"/>
      <p:bldP spid="463" grpId="0" animBg="1"/>
      <p:bldP spid="464" grpId="0" animBg="1"/>
      <p:bldP spid="466" grpId="0" animBg="1"/>
      <p:bldP spid="46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a:extLst>
              <a:ext uri="{FF2B5EF4-FFF2-40B4-BE49-F238E27FC236}">
                <a16:creationId xmlns:a16="http://schemas.microsoft.com/office/drawing/2014/main" id="{FD4C3901-4D2D-7549-84E1-46008CAD4185}"/>
              </a:ext>
            </a:extLst>
          </p:cNvPr>
          <p:cNvGraphicFramePr/>
          <p:nvPr>
            <p:extLst>
              <p:ext uri="{D42A27DB-BD31-4B8C-83A1-F6EECF244321}">
                <p14:modId xmlns:p14="http://schemas.microsoft.com/office/powerpoint/2010/main" val="3939392853"/>
              </p:ext>
            </p:extLst>
          </p:nvPr>
        </p:nvGraphicFramePr>
        <p:xfrm>
          <a:off x="515938" y="1200150"/>
          <a:ext cx="11129962" cy="5086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513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375D0167-1B5E-324D-9500-E412DFB6AF3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839" b="89960" l="3987" r="89922">
                        <a14:foregroundMark x1="10853" y1="18273" x2="10853" y2="18273"/>
                        <a14:foregroundMark x1="11960" y1="26305" x2="11960" y2="26305"/>
                        <a14:foregroundMark x1="14064" y1="21285" x2="14064" y2="21285"/>
                        <a14:foregroundMark x1="32115" y1="45382" x2="32115" y2="45382"/>
                        <a14:foregroundMark x1="19712" y1="28514" x2="19712" y2="28514"/>
                        <a14:foregroundMark x1="49280" y1="19478" x2="49280" y2="19478"/>
                        <a14:foregroundMark x1="44850" y1="23494" x2="44740" y2="24096"/>
                        <a14:foregroundMark x1="42082" y1="20683" x2="42082" y2="20683"/>
                        <a14:foregroundMark x1="19269" y1="31124" x2="19380" y2="31526"/>
                        <a14:foregroundMark x1="20819" y1="35944" x2="20819" y2="35944"/>
                        <a14:foregroundMark x1="33666" y1="74699" x2="33666" y2="74699"/>
                        <a14:foregroundMark x1="33112" y1="64859" x2="33112" y2="64859"/>
                        <a14:foregroundMark x1="33001" y1="64859" x2="36213" y2="67068"/>
                        <a14:foregroundMark x1="27575" y1="75301" x2="31118" y2="79920"/>
                        <a14:foregroundMark x1="31118" y1="79920" x2="31118" y2="80120"/>
                        <a14:foregroundMark x1="28350" y1="73293" x2="31672" y2="78313"/>
                        <a14:foregroundMark x1="31672" y1="78313" x2="35880" y2="81727"/>
                        <a14:foregroundMark x1="35880" y1="81727" x2="31783" y2="72490"/>
                        <a14:foregroundMark x1="31783" y1="72490" x2="27132" y2="70884"/>
                        <a14:foregroundMark x1="27132" y1="70884" x2="26246" y2="72088"/>
                        <a14:foregroundMark x1="59247" y1="70482" x2="57475" y2="79518"/>
                        <a14:foregroundMark x1="57475" y1="79518" x2="63566" y2="77912"/>
                        <a14:foregroundMark x1="63566" y1="77912" x2="65227" y2="70482"/>
                        <a14:foregroundMark x1="65227" y1="70482" x2="65227" y2="70281"/>
                        <a14:foregroundMark x1="44297" y1="18072" x2="45515" y2="25502"/>
                        <a14:foregroundMark x1="45515" y1="25502" x2="49834" y2="26707"/>
                        <a14:foregroundMark x1="49834" y1="26707" x2="47287" y2="18675"/>
                        <a14:foregroundMark x1="47287" y1="18675" x2="46733" y2="19277"/>
                        <a14:foregroundMark x1="64452" y1="67269" x2="59358" y2="66867"/>
                        <a14:foregroundMark x1="59358" y1="66867" x2="55150" y2="71486"/>
                        <a14:foregroundMark x1="55150" y1="71486" x2="56589" y2="79920"/>
                        <a14:foregroundMark x1="56589" y1="79920" x2="61019" y2="86345"/>
                        <a14:foregroundMark x1="61019" y1="86345" x2="65781" y2="85141"/>
                        <a14:foregroundMark x1="65781" y1="85141" x2="66777" y2="82932"/>
                        <a14:foregroundMark x1="51606" y1="20884" x2="52270" y2="29116"/>
                        <a14:foregroundMark x1="52270" y1="29116" x2="46512" y2="33333"/>
                        <a14:foregroundMark x1="46512" y1="33333" x2="42414" y2="30924"/>
                        <a14:foregroundMark x1="42414" y1="30924" x2="42082" y2="21285"/>
                        <a14:foregroundMark x1="42082" y1="21285" x2="45515" y2="16466"/>
                        <a14:foregroundMark x1="45515" y1="16466" x2="48173" y2="15060"/>
                        <a14:foregroundMark x1="20155" y1="17269" x2="14729" y2="14659"/>
                        <a14:foregroundMark x1="14729" y1="14659" x2="10853" y2="19679"/>
                        <a14:foregroundMark x1="10853" y1="19679" x2="12846" y2="32530"/>
                        <a14:foregroundMark x1="12846" y1="32530" x2="18051" y2="29317"/>
                        <a14:foregroundMark x1="18051" y1="29317" x2="19269" y2="30120"/>
                        <a14:foregroundMark x1="15725" y1="56827" x2="15836" y2="57229"/>
                        <a14:foregroundMark x1="15725" y1="56426" x2="16501" y2="56024"/>
                        <a14:foregroundMark x1="46844" y1="56426" x2="47398" y2="56627"/>
                        <a14:foregroundMark x1="62791" y1="45382" x2="62901" y2="45382"/>
                        <a14:foregroundMark x1="78627" y1="57028" x2="78627" y2="57028"/>
                        <a14:foregroundMark x1="78221" y1="55310" x2="78627" y2="57028"/>
                        <a14:foregroundMark x1="7677" y1="57462" x2="10837" y2="57834"/>
                        <a14:foregroundMark x1="13968" y1="57793" x2="14950" y2="57631"/>
                        <a14:backgroundMark x1="76966" y1="48594" x2="80177" y2="48594"/>
                        <a14:backgroundMark x1="76855" y1="45984" x2="78627" y2="53012"/>
                        <a14:backgroundMark x1="78627" y1="53012" x2="78848" y2="52410"/>
                        <a14:backgroundMark x1="4430" y1="56024" x2="7641" y2="62450"/>
                        <a14:backgroundMark x1="7641" y1="62450" x2="13843" y2="58233"/>
                      </a14:backgroundRemoval>
                    </a14:imgEffect>
                  </a14:imgLayer>
                </a14:imgProps>
              </a:ext>
            </a:extLst>
          </a:blip>
          <a:stretch>
            <a:fillRect/>
          </a:stretch>
        </p:blipFill>
        <p:spPr>
          <a:xfrm>
            <a:off x="482541" y="341522"/>
            <a:ext cx="11332427" cy="6249777"/>
          </a:xfrm>
          <a:prstGeom prst="rect">
            <a:avLst/>
          </a:prstGeom>
        </p:spPr>
      </p:pic>
    </p:spTree>
    <p:extLst>
      <p:ext uri="{BB962C8B-B14F-4D97-AF65-F5344CB8AC3E}">
        <p14:creationId xmlns:p14="http://schemas.microsoft.com/office/powerpoint/2010/main" val="600629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gd48b71aabe_6_0"/>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4" name="Google Shape;474;gd48b71aabe_6_0"/>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5" name="Google Shape;475;gd48b71aabe_6_0"/>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6" name="Google Shape;476;gd48b71aabe_6_0"/>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7" name="Google Shape;477;gd48b71aabe_6_0"/>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8" name="Google Shape;478;gd48b71aabe_6_0"/>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9" name="Google Shape;479;gd48b71aabe_6_0"/>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Data Collection</a:t>
            </a:r>
            <a:endParaRPr sz="2800" b="1" i="0" u="none" strike="noStrike" cap="none" dirty="0">
              <a:solidFill>
                <a:srgbClr val="FFFFFF"/>
              </a:solidFill>
              <a:latin typeface="Times New Roman"/>
              <a:ea typeface="Times New Roman"/>
              <a:cs typeface="Times New Roman"/>
              <a:sym typeface="Times New Roman"/>
            </a:endParaRPr>
          </a:p>
        </p:txBody>
      </p:sp>
      <p:grpSp>
        <p:nvGrpSpPr>
          <p:cNvPr id="480" name="Google Shape;480;gd48b71aabe_6_0"/>
          <p:cNvGrpSpPr/>
          <p:nvPr/>
        </p:nvGrpSpPr>
        <p:grpSpPr>
          <a:xfrm>
            <a:off x="640650" y="5768755"/>
            <a:ext cx="11533251" cy="781202"/>
            <a:chOff x="881947" y="4145339"/>
            <a:chExt cx="8671618" cy="587370"/>
          </a:xfrm>
        </p:grpSpPr>
        <p:sp>
          <p:nvSpPr>
            <p:cNvPr id="481" name="Google Shape;481;gd48b71aabe_6_0"/>
            <p:cNvSpPr/>
            <p:nvPr/>
          </p:nvSpPr>
          <p:spPr>
            <a:xfrm>
              <a:off x="881947" y="4145339"/>
              <a:ext cx="8671618" cy="293549"/>
            </a:xfrm>
            <a:custGeom>
              <a:avLst/>
              <a:gdLst/>
              <a:ahLst/>
              <a:cxnLst/>
              <a:rect l="l" t="t" r="r" b="b"/>
              <a:pathLst>
                <a:path w="295204" h="12312" extrusionOk="0">
                  <a:moveTo>
                    <a:pt x="0" y="1"/>
                  </a:moveTo>
                  <a:lnTo>
                    <a:pt x="0" y="12312"/>
                  </a:lnTo>
                  <a:lnTo>
                    <a:pt x="295204" y="12312"/>
                  </a:lnTo>
                  <a:lnTo>
                    <a:pt x="295204" y="11443"/>
                  </a:lnTo>
                  <a:lnTo>
                    <a:pt x="282273" y="1"/>
                  </a:ln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2" name="Google Shape;482;gd48b71aabe_6_0"/>
            <p:cNvSpPr/>
            <p:nvPr/>
          </p:nvSpPr>
          <p:spPr>
            <a:xfrm>
              <a:off x="881947" y="4145339"/>
              <a:ext cx="8671618" cy="293549"/>
            </a:xfrm>
            <a:custGeom>
              <a:avLst/>
              <a:gdLst/>
              <a:ahLst/>
              <a:cxnLst/>
              <a:rect l="l" t="t" r="r" b="b"/>
              <a:pathLst>
                <a:path w="295204" h="12312" extrusionOk="0">
                  <a:moveTo>
                    <a:pt x="0" y="1"/>
                  </a:moveTo>
                  <a:lnTo>
                    <a:pt x="0" y="12312"/>
                  </a:lnTo>
                  <a:lnTo>
                    <a:pt x="295204" y="12312"/>
                  </a:lnTo>
                  <a:lnTo>
                    <a:pt x="295204" y="11443"/>
                  </a:lnTo>
                  <a:lnTo>
                    <a:pt x="282273" y="1"/>
                  </a:ln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3" name="Google Shape;483;gd48b71aabe_6_0"/>
            <p:cNvSpPr/>
            <p:nvPr/>
          </p:nvSpPr>
          <p:spPr>
            <a:xfrm>
              <a:off x="1261759" y="4418155"/>
              <a:ext cx="8291799" cy="314554"/>
            </a:xfrm>
            <a:custGeom>
              <a:avLst/>
              <a:gdLst/>
              <a:ahLst/>
              <a:cxnLst/>
              <a:rect l="l" t="t" r="r" b="b"/>
              <a:pathLst>
                <a:path w="282274" h="13193" extrusionOk="0">
                  <a:moveTo>
                    <a:pt x="0" y="1"/>
                  </a:moveTo>
                  <a:lnTo>
                    <a:pt x="0" y="13193"/>
                  </a:lnTo>
                  <a:lnTo>
                    <a:pt x="282274" y="13193"/>
                  </a:lnTo>
                  <a:lnTo>
                    <a:pt x="282274" y="1"/>
                  </a:ln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4" name="Google Shape;484;gd48b71aabe_6_0"/>
            <p:cNvSpPr/>
            <p:nvPr/>
          </p:nvSpPr>
          <p:spPr>
            <a:xfrm>
              <a:off x="881947" y="4145339"/>
              <a:ext cx="379848" cy="587360"/>
            </a:xfrm>
            <a:custGeom>
              <a:avLst/>
              <a:gdLst/>
              <a:ahLst/>
              <a:cxnLst/>
              <a:rect l="l" t="t" r="r" b="b"/>
              <a:pathLst>
                <a:path w="12931" h="24635" extrusionOk="0">
                  <a:moveTo>
                    <a:pt x="0" y="1"/>
                  </a:moveTo>
                  <a:lnTo>
                    <a:pt x="0" y="13193"/>
                  </a:lnTo>
                  <a:lnTo>
                    <a:pt x="12930" y="24635"/>
                  </a:lnTo>
                  <a:lnTo>
                    <a:pt x="12930" y="11443"/>
                  </a:lnTo>
                  <a:lnTo>
                    <a:pt x="0" y="1"/>
                  </a:ln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5" name="Google Shape;485;gd48b71aabe_6_0"/>
            <p:cNvSpPr/>
            <p:nvPr/>
          </p:nvSpPr>
          <p:spPr>
            <a:xfrm>
              <a:off x="881947" y="4145339"/>
              <a:ext cx="379848" cy="587360"/>
            </a:xfrm>
            <a:custGeom>
              <a:avLst/>
              <a:gdLst/>
              <a:ahLst/>
              <a:cxnLst/>
              <a:rect l="l" t="t" r="r" b="b"/>
              <a:pathLst>
                <a:path w="12931" h="24635" extrusionOk="0">
                  <a:moveTo>
                    <a:pt x="0" y="1"/>
                  </a:moveTo>
                  <a:lnTo>
                    <a:pt x="0" y="13193"/>
                  </a:lnTo>
                  <a:lnTo>
                    <a:pt x="12930" y="24635"/>
                  </a:lnTo>
                  <a:lnTo>
                    <a:pt x="12930" y="11443"/>
                  </a:lnTo>
                  <a:lnTo>
                    <a:pt x="0" y="1"/>
                  </a:lnTo>
                  <a:close/>
                </a:path>
              </a:pathLst>
            </a:custGeom>
            <a:solidFill>
              <a:srgbClr val="000000">
                <a:alpha val="309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486" name="Google Shape;486;gd48b71aabe_6_0"/>
          <p:cNvGrpSpPr/>
          <p:nvPr/>
        </p:nvGrpSpPr>
        <p:grpSpPr>
          <a:xfrm>
            <a:off x="2948753" y="5428016"/>
            <a:ext cx="9225148" cy="781202"/>
            <a:chOff x="2617333" y="3830797"/>
            <a:chExt cx="6936201" cy="587370"/>
          </a:xfrm>
        </p:grpSpPr>
        <p:sp>
          <p:nvSpPr>
            <p:cNvPr id="487" name="Google Shape;487;gd48b71aabe_6_0"/>
            <p:cNvSpPr/>
            <p:nvPr/>
          </p:nvSpPr>
          <p:spPr>
            <a:xfrm>
              <a:off x="2617333" y="3830797"/>
              <a:ext cx="6936201" cy="293835"/>
            </a:xfrm>
            <a:custGeom>
              <a:avLst/>
              <a:gdLst/>
              <a:ahLst/>
              <a:cxnLst/>
              <a:rect l="l" t="t" r="r" b="b"/>
              <a:pathLst>
                <a:path w="236126" h="12324" extrusionOk="0">
                  <a:moveTo>
                    <a:pt x="1" y="1"/>
                  </a:moveTo>
                  <a:lnTo>
                    <a:pt x="1" y="12324"/>
                  </a:lnTo>
                  <a:lnTo>
                    <a:pt x="236126" y="12324"/>
                  </a:lnTo>
                  <a:lnTo>
                    <a:pt x="236126" y="11442"/>
                  </a:lnTo>
                  <a:lnTo>
                    <a:pt x="223195" y="1"/>
                  </a:lnTo>
                  <a:close/>
                </a:path>
              </a:pathLst>
            </a:custGeom>
            <a:solidFill>
              <a:schemeClr val="accen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8" name="Google Shape;488;gd48b71aabe_6_0"/>
            <p:cNvSpPr/>
            <p:nvPr/>
          </p:nvSpPr>
          <p:spPr>
            <a:xfrm>
              <a:off x="2617333" y="3830797"/>
              <a:ext cx="6936201" cy="293835"/>
            </a:xfrm>
            <a:custGeom>
              <a:avLst/>
              <a:gdLst/>
              <a:ahLst/>
              <a:cxnLst/>
              <a:rect l="l" t="t" r="r" b="b"/>
              <a:pathLst>
                <a:path w="236126" h="12324" extrusionOk="0">
                  <a:moveTo>
                    <a:pt x="1" y="1"/>
                  </a:moveTo>
                  <a:lnTo>
                    <a:pt x="1" y="12324"/>
                  </a:lnTo>
                  <a:lnTo>
                    <a:pt x="236126" y="12324"/>
                  </a:lnTo>
                  <a:lnTo>
                    <a:pt x="236126" y="11442"/>
                  </a:lnTo>
                  <a:lnTo>
                    <a:pt x="223195" y="1"/>
                  </a:lnTo>
                  <a:close/>
                </a:path>
              </a:pathLst>
            </a:custGeom>
            <a:solidFill>
              <a:srgbClr val="409296">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89" name="Google Shape;489;gd48b71aabe_6_0"/>
            <p:cNvSpPr/>
            <p:nvPr/>
          </p:nvSpPr>
          <p:spPr>
            <a:xfrm>
              <a:off x="2617333" y="3830797"/>
              <a:ext cx="379878" cy="587360"/>
            </a:xfrm>
            <a:custGeom>
              <a:avLst/>
              <a:gdLst/>
              <a:ahLst/>
              <a:cxnLst/>
              <a:rect l="l" t="t" r="r" b="b"/>
              <a:pathLst>
                <a:path w="12932" h="24635" extrusionOk="0">
                  <a:moveTo>
                    <a:pt x="1" y="1"/>
                  </a:moveTo>
                  <a:lnTo>
                    <a:pt x="1" y="13193"/>
                  </a:lnTo>
                  <a:lnTo>
                    <a:pt x="12931" y="24635"/>
                  </a:lnTo>
                  <a:lnTo>
                    <a:pt x="12931" y="11442"/>
                  </a:lnTo>
                  <a:lnTo>
                    <a:pt x="1" y="1"/>
                  </a:lnTo>
                  <a:close/>
                </a:path>
              </a:pathLst>
            </a:custGeom>
            <a:solidFill>
              <a:schemeClr val="accen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0" name="Google Shape;490;gd48b71aabe_6_0"/>
            <p:cNvSpPr/>
            <p:nvPr/>
          </p:nvSpPr>
          <p:spPr>
            <a:xfrm>
              <a:off x="2997174" y="4103613"/>
              <a:ext cx="6556353" cy="314554"/>
            </a:xfrm>
            <a:custGeom>
              <a:avLst/>
              <a:gdLst/>
              <a:ahLst/>
              <a:cxnLst/>
              <a:rect l="l" t="t" r="r" b="b"/>
              <a:pathLst>
                <a:path w="223195" h="13193" extrusionOk="0">
                  <a:moveTo>
                    <a:pt x="0" y="0"/>
                  </a:moveTo>
                  <a:lnTo>
                    <a:pt x="0" y="13193"/>
                  </a:lnTo>
                  <a:lnTo>
                    <a:pt x="223195" y="13193"/>
                  </a:lnTo>
                  <a:lnTo>
                    <a:pt x="223195" y="0"/>
                  </a:lnTo>
                  <a:close/>
                </a:path>
              </a:pathLst>
            </a:custGeom>
            <a:solidFill>
              <a:srgbClr val="409296"/>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1" name="Google Shape;491;gd48b71aabe_6_0"/>
            <p:cNvSpPr/>
            <p:nvPr/>
          </p:nvSpPr>
          <p:spPr>
            <a:xfrm>
              <a:off x="2617333" y="3830797"/>
              <a:ext cx="379878" cy="587360"/>
            </a:xfrm>
            <a:custGeom>
              <a:avLst/>
              <a:gdLst/>
              <a:ahLst/>
              <a:cxnLst/>
              <a:rect l="l" t="t" r="r" b="b"/>
              <a:pathLst>
                <a:path w="12932" h="24635" extrusionOk="0">
                  <a:moveTo>
                    <a:pt x="1" y="1"/>
                  </a:moveTo>
                  <a:lnTo>
                    <a:pt x="1" y="13193"/>
                  </a:lnTo>
                  <a:lnTo>
                    <a:pt x="12931" y="24635"/>
                  </a:lnTo>
                  <a:lnTo>
                    <a:pt x="12931" y="11442"/>
                  </a:lnTo>
                  <a:lnTo>
                    <a:pt x="1" y="1"/>
                  </a:lnTo>
                  <a:close/>
                </a:path>
              </a:pathLst>
            </a:custGeom>
            <a:solidFill>
              <a:srgbClr val="409296">
                <a:alpha val="309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492" name="Google Shape;492;gd48b71aabe_6_0"/>
          <p:cNvGrpSpPr/>
          <p:nvPr/>
        </p:nvGrpSpPr>
        <p:grpSpPr>
          <a:xfrm>
            <a:off x="5254922" y="5022433"/>
            <a:ext cx="6917005" cy="781206"/>
            <a:chOff x="4352748" y="3516254"/>
            <a:chExt cx="5200756" cy="587373"/>
          </a:xfrm>
        </p:grpSpPr>
        <p:sp>
          <p:nvSpPr>
            <p:cNvPr id="493" name="Google Shape;493;gd48b71aabe_6_0"/>
            <p:cNvSpPr/>
            <p:nvPr/>
          </p:nvSpPr>
          <p:spPr>
            <a:xfrm>
              <a:off x="4352748" y="3516254"/>
              <a:ext cx="5200756" cy="293835"/>
            </a:xfrm>
            <a:custGeom>
              <a:avLst/>
              <a:gdLst/>
              <a:ahLst/>
              <a:cxnLst/>
              <a:rect l="l" t="t" r="r" b="b"/>
              <a:pathLst>
                <a:path w="177047" h="12324" extrusionOk="0">
                  <a:moveTo>
                    <a:pt x="1" y="0"/>
                  </a:moveTo>
                  <a:lnTo>
                    <a:pt x="1" y="12323"/>
                  </a:lnTo>
                  <a:lnTo>
                    <a:pt x="177047" y="12323"/>
                  </a:lnTo>
                  <a:lnTo>
                    <a:pt x="177047" y="11442"/>
                  </a:lnTo>
                  <a:lnTo>
                    <a:pt x="164116" y="0"/>
                  </a:ln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4" name="Google Shape;494;gd48b71aabe_6_0"/>
            <p:cNvSpPr/>
            <p:nvPr/>
          </p:nvSpPr>
          <p:spPr>
            <a:xfrm>
              <a:off x="4352748" y="3516267"/>
              <a:ext cx="5200756" cy="293835"/>
            </a:xfrm>
            <a:custGeom>
              <a:avLst/>
              <a:gdLst/>
              <a:ahLst/>
              <a:cxnLst/>
              <a:rect l="l" t="t" r="r" b="b"/>
              <a:pathLst>
                <a:path w="177047" h="12324" extrusionOk="0">
                  <a:moveTo>
                    <a:pt x="1" y="0"/>
                  </a:moveTo>
                  <a:lnTo>
                    <a:pt x="1" y="12323"/>
                  </a:lnTo>
                  <a:lnTo>
                    <a:pt x="177047" y="12323"/>
                  </a:lnTo>
                  <a:lnTo>
                    <a:pt x="177047" y="11442"/>
                  </a:lnTo>
                  <a:lnTo>
                    <a:pt x="164116" y="0"/>
                  </a:ln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5" name="Google Shape;495;gd48b71aabe_6_0"/>
            <p:cNvSpPr/>
            <p:nvPr/>
          </p:nvSpPr>
          <p:spPr>
            <a:xfrm>
              <a:off x="4352748" y="3516254"/>
              <a:ext cx="379848" cy="587360"/>
            </a:xfrm>
            <a:custGeom>
              <a:avLst/>
              <a:gdLst/>
              <a:ahLst/>
              <a:cxnLst/>
              <a:rect l="l" t="t" r="r" b="b"/>
              <a:pathLst>
                <a:path w="12931" h="24635" extrusionOk="0">
                  <a:moveTo>
                    <a:pt x="1" y="0"/>
                  </a:moveTo>
                  <a:lnTo>
                    <a:pt x="1" y="13193"/>
                  </a:lnTo>
                  <a:lnTo>
                    <a:pt x="12931" y="24634"/>
                  </a:lnTo>
                  <a:lnTo>
                    <a:pt x="12931" y="11442"/>
                  </a:lnTo>
                  <a:lnTo>
                    <a:pt x="1" y="0"/>
                  </a:ln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6" name="Google Shape;496;gd48b71aabe_6_0"/>
            <p:cNvSpPr/>
            <p:nvPr/>
          </p:nvSpPr>
          <p:spPr>
            <a:xfrm>
              <a:off x="4732560" y="3789071"/>
              <a:ext cx="4820937" cy="314554"/>
            </a:xfrm>
            <a:custGeom>
              <a:avLst/>
              <a:gdLst/>
              <a:ahLst/>
              <a:cxnLst/>
              <a:rect l="l" t="t" r="r" b="b"/>
              <a:pathLst>
                <a:path w="164117" h="13193" extrusionOk="0">
                  <a:moveTo>
                    <a:pt x="1" y="0"/>
                  </a:moveTo>
                  <a:lnTo>
                    <a:pt x="1" y="13192"/>
                  </a:lnTo>
                  <a:lnTo>
                    <a:pt x="164117" y="13192"/>
                  </a:lnTo>
                  <a:lnTo>
                    <a:pt x="164117" y="0"/>
                  </a:ln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497" name="Google Shape;497;gd48b71aabe_6_0"/>
            <p:cNvSpPr/>
            <p:nvPr/>
          </p:nvSpPr>
          <p:spPr>
            <a:xfrm>
              <a:off x="4352748" y="3516267"/>
              <a:ext cx="379848" cy="587360"/>
            </a:xfrm>
            <a:custGeom>
              <a:avLst/>
              <a:gdLst/>
              <a:ahLst/>
              <a:cxnLst/>
              <a:rect l="l" t="t" r="r" b="b"/>
              <a:pathLst>
                <a:path w="12931" h="24635" extrusionOk="0">
                  <a:moveTo>
                    <a:pt x="1" y="0"/>
                  </a:moveTo>
                  <a:lnTo>
                    <a:pt x="1" y="13193"/>
                  </a:lnTo>
                  <a:lnTo>
                    <a:pt x="12931" y="24634"/>
                  </a:lnTo>
                  <a:lnTo>
                    <a:pt x="12931" y="11442"/>
                  </a:lnTo>
                  <a:lnTo>
                    <a:pt x="1" y="0"/>
                  </a:lnTo>
                  <a:close/>
                </a:path>
              </a:pathLst>
            </a:custGeom>
            <a:solidFill>
              <a:srgbClr val="000000">
                <a:alpha val="309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sp>
        <p:nvSpPr>
          <p:cNvPr id="498" name="Google Shape;498;gd48b71aabe_6_0"/>
          <p:cNvSpPr/>
          <p:nvPr/>
        </p:nvSpPr>
        <p:spPr>
          <a:xfrm>
            <a:off x="3010723" y="6361771"/>
            <a:ext cx="39" cy="32"/>
          </a:xfrm>
          <a:custGeom>
            <a:avLst/>
            <a:gdLst/>
            <a:ahLst/>
            <a:cxnLst/>
            <a:rect l="l" t="t" r="r" b="b"/>
            <a:pathLst>
              <a:path w="1" h="1" fill="none" extrusionOk="0">
                <a:moveTo>
                  <a:pt x="0" y="1"/>
                </a:moveTo>
                <a:close/>
              </a:path>
            </a:pathLst>
          </a:custGeom>
          <a:noFill/>
          <a:ln w="22625" cap="flat" cmpd="sng">
            <a:solidFill>
              <a:srgbClr val="A7A9AC"/>
            </a:solidFill>
            <a:prstDash val="solid"/>
            <a:miter lim="11906"/>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nvGrpSpPr>
          <p:cNvPr id="499" name="Google Shape;499;gd48b71aabe_6_0"/>
          <p:cNvGrpSpPr/>
          <p:nvPr/>
        </p:nvGrpSpPr>
        <p:grpSpPr>
          <a:xfrm>
            <a:off x="7586447" y="4665285"/>
            <a:ext cx="4587453" cy="781205"/>
            <a:chOff x="6104260" y="3201712"/>
            <a:chExt cx="3449213" cy="587372"/>
          </a:xfrm>
        </p:grpSpPr>
        <p:sp>
          <p:nvSpPr>
            <p:cNvPr id="500" name="Google Shape;500;gd48b71aabe_6_0"/>
            <p:cNvSpPr/>
            <p:nvPr/>
          </p:nvSpPr>
          <p:spPr>
            <a:xfrm>
              <a:off x="6104260" y="3201712"/>
              <a:ext cx="3449213" cy="293835"/>
            </a:xfrm>
            <a:custGeom>
              <a:avLst/>
              <a:gdLst/>
              <a:ahLst/>
              <a:cxnLst/>
              <a:rect l="l" t="t" r="r" b="b"/>
              <a:pathLst>
                <a:path w="117420" h="12324" extrusionOk="0">
                  <a:moveTo>
                    <a:pt x="0" y="0"/>
                  </a:moveTo>
                  <a:lnTo>
                    <a:pt x="0" y="12323"/>
                  </a:lnTo>
                  <a:lnTo>
                    <a:pt x="117420" y="12323"/>
                  </a:lnTo>
                  <a:lnTo>
                    <a:pt x="117420" y="11454"/>
                  </a:lnTo>
                  <a:lnTo>
                    <a:pt x="104489" y="0"/>
                  </a:lnTo>
                  <a:close/>
                </a:path>
              </a:pathLst>
            </a:custGeom>
            <a:solidFill>
              <a:schemeClr val="accent6"/>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01" name="Google Shape;501;gd48b71aabe_6_0"/>
            <p:cNvSpPr/>
            <p:nvPr/>
          </p:nvSpPr>
          <p:spPr>
            <a:xfrm>
              <a:off x="6104260" y="3201724"/>
              <a:ext cx="3449213" cy="293835"/>
            </a:xfrm>
            <a:custGeom>
              <a:avLst/>
              <a:gdLst/>
              <a:ahLst/>
              <a:cxnLst/>
              <a:rect l="l" t="t" r="r" b="b"/>
              <a:pathLst>
                <a:path w="117420" h="12324" extrusionOk="0">
                  <a:moveTo>
                    <a:pt x="0" y="0"/>
                  </a:moveTo>
                  <a:lnTo>
                    <a:pt x="0" y="12323"/>
                  </a:lnTo>
                  <a:lnTo>
                    <a:pt x="117420" y="12323"/>
                  </a:lnTo>
                  <a:lnTo>
                    <a:pt x="117420" y="11454"/>
                  </a:lnTo>
                  <a:lnTo>
                    <a:pt x="104489" y="0"/>
                  </a:ln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02" name="Google Shape;502;gd48b71aabe_6_0"/>
            <p:cNvSpPr/>
            <p:nvPr/>
          </p:nvSpPr>
          <p:spPr>
            <a:xfrm>
              <a:off x="6104260" y="3201712"/>
              <a:ext cx="379496" cy="587360"/>
            </a:xfrm>
            <a:custGeom>
              <a:avLst/>
              <a:gdLst/>
              <a:ahLst/>
              <a:cxnLst/>
              <a:rect l="l" t="t" r="r" b="b"/>
              <a:pathLst>
                <a:path w="12919" h="24635" extrusionOk="0">
                  <a:moveTo>
                    <a:pt x="0" y="0"/>
                  </a:moveTo>
                  <a:lnTo>
                    <a:pt x="0" y="13192"/>
                  </a:lnTo>
                  <a:lnTo>
                    <a:pt x="12918" y="24634"/>
                  </a:lnTo>
                  <a:lnTo>
                    <a:pt x="12918" y="11454"/>
                  </a:lnTo>
                  <a:lnTo>
                    <a:pt x="0" y="0"/>
                  </a:lnTo>
                  <a:close/>
                </a:path>
              </a:pathLst>
            </a:custGeom>
            <a:solidFill>
              <a:schemeClr val="accent6"/>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03" name="Google Shape;503;gd48b71aabe_6_0"/>
            <p:cNvSpPr/>
            <p:nvPr/>
          </p:nvSpPr>
          <p:spPr>
            <a:xfrm>
              <a:off x="6483720" y="3474814"/>
              <a:ext cx="3069746" cy="314268"/>
            </a:xfrm>
            <a:custGeom>
              <a:avLst/>
              <a:gdLst/>
              <a:ahLst/>
              <a:cxnLst/>
              <a:rect l="l" t="t" r="r" b="b"/>
              <a:pathLst>
                <a:path w="104502" h="13181" extrusionOk="0">
                  <a:moveTo>
                    <a:pt x="0" y="0"/>
                  </a:moveTo>
                  <a:lnTo>
                    <a:pt x="0" y="13180"/>
                  </a:lnTo>
                  <a:lnTo>
                    <a:pt x="104502" y="13180"/>
                  </a:lnTo>
                  <a:lnTo>
                    <a:pt x="104502" y="0"/>
                  </a:lnTo>
                  <a:close/>
                </a:path>
              </a:pathLst>
            </a:custGeom>
            <a:solidFill>
              <a:schemeClr val="accent6"/>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04" name="Google Shape;504;gd48b71aabe_6_0"/>
            <p:cNvSpPr/>
            <p:nvPr/>
          </p:nvSpPr>
          <p:spPr>
            <a:xfrm>
              <a:off x="6104260" y="3201724"/>
              <a:ext cx="379496" cy="587360"/>
            </a:xfrm>
            <a:custGeom>
              <a:avLst/>
              <a:gdLst/>
              <a:ahLst/>
              <a:cxnLst/>
              <a:rect l="l" t="t" r="r" b="b"/>
              <a:pathLst>
                <a:path w="12919" h="24635" extrusionOk="0">
                  <a:moveTo>
                    <a:pt x="0" y="0"/>
                  </a:moveTo>
                  <a:lnTo>
                    <a:pt x="0" y="13192"/>
                  </a:lnTo>
                  <a:lnTo>
                    <a:pt x="12918" y="24634"/>
                  </a:lnTo>
                  <a:lnTo>
                    <a:pt x="12918" y="11454"/>
                  </a:lnTo>
                  <a:lnTo>
                    <a:pt x="0" y="0"/>
                  </a:lnTo>
                  <a:close/>
                </a:path>
              </a:pathLst>
            </a:custGeom>
            <a:solidFill>
              <a:srgbClr val="000000">
                <a:alpha val="309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sp>
        <p:nvSpPr>
          <p:cNvPr id="505" name="Google Shape;505;gd48b71aabe_6_0"/>
          <p:cNvSpPr txBox="1"/>
          <p:nvPr/>
        </p:nvSpPr>
        <p:spPr>
          <a:xfrm>
            <a:off x="9041654" y="2609232"/>
            <a:ext cx="2350756" cy="918000"/>
          </a:xfrm>
          <a:prstGeom prst="rect">
            <a:avLst/>
          </a:prstGeom>
          <a:noFill/>
          <a:ln>
            <a:noFill/>
          </a:ln>
        </p:spPr>
        <p:txBody>
          <a:bodyPr spcFirstLastPara="1" wrap="square" lIns="121575" tIns="121575" rIns="121575" bIns="121575" anchor="ctr" anchorCtr="0">
            <a:noAutofit/>
          </a:bodyPr>
          <a:lstStyle/>
          <a:p>
            <a:pPr marR="0" lvl="2" algn="ctr" rtl="0">
              <a:lnSpc>
                <a:spcPct val="100000"/>
              </a:lnSpc>
              <a:spcBef>
                <a:spcPts val="0"/>
              </a:spcBef>
              <a:spcAft>
                <a:spcPts val="0"/>
              </a:spcAft>
              <a:buClr>
                <a:srgbClr val="000000"/>
              </a:buClr>
              <a:buSzPts val="2400"/>
            </a:pPr>
            <a:r>
              <a:rPr lang="en-US" sz="18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Interviews and questionnaires</a:t>
            </a:r>
            <a:endParaRPr lang="en-US" sz="1800" dirty="0">
              <a:latin typeface="Times New Roman" panose="02020603050405020304" pitchFamily="18" charset="0"/>
              <a:cs typeface="Times New Roman" panose="02020603050405020304" pitchFamily="18" charset="0"/>
            </a:endParaRPr>
          </a:p>
        </p:txBody>
      </p:sp>
      <p:sp>
        <p:nvSpPr>
          <p:cNvPr id="506" name="Google Shape;506;gd48b71aabe_6_0"/>
          <p:cNvSpPr txBox="1"/>
          <p:nvPr/>
        </p:nvSpPr>
        <p:spPr>
          <a:xfrm>
            <a:off x="640650" y="2587287"/>
            <a:ext cx="2703855" cy="918000"/>
          </a:xfrm>
          <a:prstGeom prst="rect">
            <a:avLst/>
          </a:prstGeom>
          <a:noFill/>
          <a:ln>
            <a:noFill/>
          </a:ln>
        </p:spPr>
        <p:txBody>
          <a:bodyPr spcFirstLastPara="1" wrap="square" lIns="121575" tIns="121575" rIns="121575" bIns="121575" anchor="ctr" anchorCtr="0">
            <a:noAutofit/>
          </a:bodyPr>
          <a:lstStyle/>
          <a:p>
            <a:pPr marL="0" marR="0" lvl="0" indent="0" algn="ctr" rtl="0">
              <a:lnSpc>
                <a:spcPct val="100000"/>
              </a:lnSpc>
              <a:spcBef>
                <a:spcPts val="0"/>
              </a:spcBef>
              <a:spcAft>
                <a:spcPts val="0"/>
              </a:spcAft>
              <a:buNone/>
            </a:pPr>
            <a:r>
              <a:rPr lang="en-US" sz="18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PM Guidelines issued by JSC </a:t>
            </a:r>
            <a:r>
              <a:rPr lang="en-US" sz="1800" dirty="0">
                <a:solidFill>
                  <a:schemeClr val="dk1"/>
                </a:solidFill>
                <a:latin typeface="Times New Roman" panose="02020603050405020304" pitchFamily="18" charset="0"/>
                <a:ea typeface="Calibri"/>
                <a:cs typeface="Times New Roman" panose="02020603050405020304" pitchFamily="18" charset="0"/>
                <a:sym typeface="Calibri"/>
              </a:rPr>
              <a:t>“</a:t>
            </a:r>
            <a:r>
              <a:rPr lang="en-US" sz="1800" b="0" i="0" u="none" strike="noStrike" cap="none" dirty="0" err="1">
                <a:solidFill>
                  <a:schemeClr val="dk1"/>
                </a:solidFill>
                <a:latin typeface="Times New Roman" panose="02020603050405020304" pitchFamily="18" charset="0"/>
                <a:ea typeface="Calibri"/>
                <a:cs typeface="Times New Roman" panose="02020603050405020304" pitchFamily="18" charset="0"/>
                <a:sym typeface="Calibri"/>
              </a:rPr>
              <a:t>Samruk</a:t>
            </a:r>
            <a:r>
              <a:rPr lang="en-US" sz="18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 </a:t>
            </a:r>
            <a:r>
              <a:rPr lang="en-US" sz="1800" b="0" i="0" u="none" strike="noStrike" cap="none" dirty="0" err="1">
                <a:solidFill>
                  <a:schemeClr val="dk1"/>
                </a:solidFill>
                <a:latin typeface="Times New Roman" panose="02020603050405020304" pitchFamily="18" charset="0"/>
                <a:ea typeface="Calibri"/>
                <a:cs typeface="Times New Roman" panose="02020603050405020304" pitchFamily="18" charset="0"/>
                <a:sym typeface="Calibri"/>
              </a:rPr>
              <a:t>Kazyna</a:t>
            </a:r>
            <a:r>
              <a:rPr lang="en-US" sz="18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t>
            </a:r>
            <a:endParaRPr sz="1800" dirty="0">
              <a:latin typeface="Times New Roman" panose="02020603050405020304" pitchFamily="18" charset="0"/>
              <a:ea typeface="Times New Roman"/>
              <a:cs typeface="Times New Roman" panose="02020603050405020304" pitchFamily="18" charset="0"/>
              <a:sym typeface="Times New Roman"/>
            </a:endParaRPr>
          </a:p>
        </p:txBody>
      </p:sp>
      <p:sp>
        <p:nvSpPr>
          <p:cNvPr id="507" name="Google Shape;507;gd48b71aabe_6_0"/>
          <p:cNvSpPr txBox="1"/>
          <p:nvPr/>
        </p:nvSpPr>
        <p:spPr>
          <a:xfrm>
            <a:off x="6343799" y="2609232"/>
            <a:ext cx="2357141" cy="918000"/>
          </a:xfrm>
          <a:prstGeom prst="rect">
            <a:avLst/>
          </a:prstGeom>
          <a:noFill/>
          <a:ln>
            <a:noFill/>
          </a:ln>
        </p:spPr>
        <p:txBody>
          <a:bodyPr spcFirstLastPara="1" wrap="square" lIns="121575" tIns="121575" rIns="121575" bIns="121575" anchor="ctr" anchorCtr="0">
            <a:noAutofit/>
          </a:bodyPr>
          <a:lstStyle/>
          <a:p>
            <a:pPr marL="0" marR="0" lvl="0" indent="0" algn="ctr" rtl="0">
              <a:lnSpc>
                <a:spcPct val="100000"/>
              </a:lnSpc>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Draft descriptions of Business Processes</a:t>
            </a:r>
            <a:endParaRPr lang="en-US" sz="1800" dirty="0"/>
          </a:p>
        </p:txBody>
      </p:sp>
      <p:sp>
        <p:nvSpPr>
          <p:cNvPr id="508" name="Google Shape;508;gd48b71aabe_6_0"/>
          <p:cNvSpPr txBox="1"/>
          <p:nvPr/>
        </p:nvSpPr>
        <p:spPr>
          <a:xfrm>
            <a:off x="3639935" y="2609232"/>
            <a:ext cx="2472192" cy="918000"/>
          </a:xfrm>
          <a:prstGeom prst="rect">
            <a:avLst/>
          </a:prstGeom>
          <a:noFill/>
          <a:ln>
            <a:noFill/>
          </a:ln>
        </p:spPr>
        <p:txBody>
          <a:bodyPr spcFirstLastPara="1" wrap="square" lIns="121575" tIns="121575" rIns="121575" bIns="121575" anchor="ctr" anchorCtr="0">
            <a:noAutofit/>
          </a:bodyPr>
          <a:lstStyle/>
          <a:p>
            <a:pPr marL="0" marR="0" lvl="0" indent="0" algn="ctr" rtl="0">
              <a:lnSpc>
                <a:spcPct val="100000"/>
              </a:lnSpc>
              <a:spcBef>
                <a:spcPts val="0"/>
              </a:spcBef>
              <a:spcAft>
                <a:spcPts val="0"/>
              </a:spcAft>
              <a:buNone/>
            </a:pPr>
            <a:r>
              <a:rPr lang="en-US" sz="1800" dirty="0">
                <a:latin typeface="Times New Roman"/>
                <a:cs typeface="Times New Roman"/>
                <a:sym typeface="Times New Roman"/>
              </a:rPr>
              <a:t>Package of Corporate Templates</a:t>
            </a:r>
            <a:endParaRPr sz="1800" dirty="0"/>
          </a:p>
        </p:txBody>
      </p:sp>
      <p:grpSp>
        <p:nvGrpSpPr>
          <p:cNvPr id="509" name="Google Shape;509;gd48b71aabe_6_0"/>
          <p:cNvGrpSpPr/>
          <p:nvPr/>
        </p:nvGrpSpPr>
        <p:grpSpPr>
          <a:xfrm>
            <a:off x="4271852" y="3694796"/>
            <a:ext cx="956802" cy="2303460"/>
            <a:chOff x="3202600" y="2255750"/>
            <a:chExt cx="719400" cy="1731925"/>
          </a:xfrm>
        </p:grpSpPr>
        <p:sp>
          <p:nvSpPr>
            <p:cNvPr id="510" name="Google Shape;510;gd48b71aabe_6_0"/>
            <p:cNvSpPr/>
            <p:nvPr/>
          </p:nvSpPr>
          <p:spPr>
            <a:xfrm>
              <a:off x="3202600" y="2255750"/>
              <a:ext cx="719400" cy="719400"/>
            </a:xfrm>
            <a:prstGeom prst="ellipse">
              <a:avLst/>
            </a:prstGeom>
            <a:noFill/>
            <a:ln w="19050" cap="flat" cmpd="sng">
              <a:solidFill>
                <a:schemeClr val="dk1"/>
              </a:solidFill>
              <a:prstDash val="solid"/>
              <a:round/>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11" name="Google Shape;511;gd48b71aabe_6_0"/>
            <p:cNvSpPr/>
            <p:nvPr/>
          </p:nvSpPr>
          <p:spPr>
            <a:xfrm>
              <a:off x="3259000" y="2312150"/>
              <a:ext cx="606600" cy="606600"/>
            </a:xfrm>
            <a:prstGeom prst="ellipse">
              <a:avLst/>
            </a:prstGeom>
            <a:solidFill>
              <a:schemeClr val="l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12" name="Google Shape;512;gd48b71aabe_6_0"/>
            <p:cNvSpPr/>
            <p:nvPr/>
          </p:nvSpPr>
          <p:spPr>
            <a:xfrm>
              <a:off x="3395350" y="3945375"/>
              <a:ext cx="333900" cy="42300"/>
            </a:xfrm>
            <a:prstGeom prst="ellipse">
              <a:avLst/>
            </a:prstGeom>
            <a:solidFill>
              <a:srgbClr val="000000">
                <a:alpha val="1333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513" name="Google Shape;513;gd48b71aabe_6_0"/>
            <p:cNvCxnSpPr/>
            <p:nvPr/>
          </p:nvCxnSpPr>
          <p:spPr>
            <a:xfrm>
              <a:off x="3562300" y="2975150"/>
              <a:ext cx="0" cy="997800"/>
            </a:xfrm>
            <a:prstGeom prst="straightConnector1">
              <a:avLst/>
            </a:prstGeom>
            <a:noFill/>
            <a:ln w="19050" cap="flat" cmpd="sng">
              <a:solidFill>
                <a:schemeClr val="dk1"/>
              </a:solidFill>
              <a:prstDash val="solid"/>
              <a:round/>
              <a:headEnd type="none" w="sm" len="sm"/>
              <a:tailEnd type="oval" w="med" len="med"/>
            </a:ln>
          </p:spPr>
        </p:cxnSp>
      </p:grpSp>
      <p:grpSp>
        <p:nvGrpSpPr>
          <p:cNvPr id="514" name="Google Shape;514;gd48b71aabe_6_0"/>
          <p:cNvGrpSpPr/>
          <p:nvPr/>
        </p:nvGrpSpPr>
        <p:grpSpPr>
          <a:xfrm>
            <a:off x="9679432" y="3694797"/>
            <a:ext cx="956802" cy="1502933"/>
            <a:chOff x="7268450" y="2255750"/>
            <a:chExt cx="719400" cy="1130025"/>
          </a:xfrm>
        </p:grpSpPr>
        <p:sp>
          <p:nvSpPr>
            <p:cNvPr id="515" name="Google Shape;515;gd48b71aabe_6_0"/>
            <p:cNvSpPr/>
            <p:nvPr/>
          </p:nvSpPr>
          <p:spPr>
            <a:xfrm>
              <a:off x="7268450" y="2255750"/>
              <a:ext cx="719400" cy="719400"/>
            </a:xfrm>
            <a:prstGeom prst="ellipse">
              <a:avLst/>
            </a:prstGeom>
            <a:noFill/>
            <a:ln w="19050" cap="flat" cmpd="sng">
              <a:solidFill>
                <a:schemeClr val="dk1"/>
              </a:solidFill>
              <a:prstDash val="solid"/>
              <a:round/>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16" name="Google Shape;516;gd48b71aabe_6_0"/>
            <p:cNvSpPr/>
            <p:nvPr/>
          </p:nvSpPr>
          <p:spPr>
            <a:xfrm>
              <a:off x="7318425" y="2312150"/>
              <a:ext cx="606600" cy="606600"/>
            </a:xfrm>
            <a:prstGeom prst="ellipse">
              <a:avLst/>
            </a:prstGeom>
            <a:solidFill>
              <a:schemeClr val="l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17" name="Google Shape;517;gd48b71aabe_6_0"/>
            <p:cNvSpPr/>
            <p:nvPr/>
          </p:nvSpPr>
          <p:spPr>
            <a:xfrm>
              <a:off x="7461200" y="3343475"/>
              <a:ext cx="333900" cy="42300"/>
            </a:xfrm>
            <a:prstGeom prst="ellipse">
              <a:avLst/>
            </a:prstGeom>
            <a:solidFill>
              <a:srgbClr val="000000">
                <a:alpha val="1333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518" name="Google Shape;518;gd48b71aabe_6_0"/>
            <p:cNvCxnSpPr/>
            <p:nvPr/>
          </p:nvCxnSpPr>
          <p:spPr>
            <a:xfrm>
              <a:off x="7628150" y="2975150"/>
              <a:ext cx="0" cy="391200"/>
            </a:xfrm>
            <a:prstGeom prst="straightConnector1">
              <a:avLst/>
            </a:prstGeom>
            <a:noFill/>
            <a:ln w="19050" cap="flat" cmpd="sng">
              <a:solidFill>
                <a:schemeClr val="dk1"/>
              </a:solidFill>
              <a:prstDash val="solid"/>
              <a:round/>
              <a:headEnd type="none" w="sm" len="sm"/>
              <a:tailEnd type="oval" w="med" len="med"/>
            </a:ln>
          </p:spPr>
        </p:cxnSp>
      </p:grpSp>
      <p:grpSp>
        <p:nvGrpSpPr>
          <p:cNvPr id="519" name="Google Shape;519;gd48b71aabe_6_0"/>
          <p:cNvGrpSpPr/>
          <p:nvPr/>
        </p:nvGrpSpPr>
        <p:grpSpPr>
          <a:xfrm>
            <a:off x="6975642" y="3694795"/>
            <a:ext cx="956802" cy="1898209"/>
            <a:chOff x="5235525" y="2255750"/>
            <a:chExt cx="719400" cy="1427225"/>
          </a:xfrm>
        </p:grpSpPr>
        <p:sp>
          <p:nvSpPr>
            <p:cNvPr id="520" name="Google Shape;520;gd48b71aabe_6_0"/>
            <p:cNvSpPr/>
            <p:nvPr/>
          </p:nvSpPr>
          <p:spPr>
            <a:xfrm>
              <a:off x="5235525" y="2255750"/>
              <a:ext cx="719400" cy="719400"/>
            </a:xfrm>
            <a:prstGeom prst="ellipse">
              <a:avLst/>
            </a:prstGeom>
            <a:noFill/>
            <a:ln w="19050" cap="flat" cmpd="sng">
              <a:solidFill>
                <a:schemeClr val="dk1"/>
              </a:solidFill>
              <a:prstDash val="solid"/>
              <a:round/>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21" name="Google Shape;521;gd48b71aabe_6_0"/>
            <p:cNvSpPr/>
            <p:nvPr/>
          </p:nvSpPr>
          <p:spPr>
            <a:xfrm>
              <a:off x="5291925" y="2310985"/>
              <a:ext cx="606600" cy="606600"/>
            </a:xfrm>
            <a:prstGeom prst="ellipse">
              <a:avLst/>
            </a:prstGeom>
            <a:solidFill>
              <a:schemeClr val="l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22" name="Google Shape;522;gd48b71aabe_6_0"/>
            <p:cNvSpPr/>
            <p:nvPr/>
          </p:nvSpPr>
          <p:spPr>
            <a:xfrm>
              <a:off x="5428275" y="3640675"/>
              <a:ext cx="333900" cy="42300"/>
            </a:xfrm>
            <a:prstGeom prst="ellipse">
              <a:avLst/>
            </a:prstGeom>
            <a:solidFill>
              <a:srgbClr val="000000">
                <a:alpha val="1333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523" name="Google Shape;523;gd48b71aabe_6_0"/>
            <p:cNvCxnSpPr/>
            <p:nvPr/>
          </p:nvCxnSpPr>
          <p:spPr>
            <a:xfrm>
              <a:off x="5595225" y="2975150"/>
              <a:ext cx="0" cy="687300"/>
            </a:xfrm>
            <a:prstGeom prst="straightConnector1">
              <a:avLst/>
            </a:prstGeom>
            <a:noFill/>
            <a:ln w="19050" cap="flat" cmpd="sng">
              <a:solidFill>
                <a:schemeClr val="dk1"/>
              </a:solidFill>
              <a:prstDash val="solid"/>
              <a:round/>
              <a:headEnd type="none" w="sm" len="sm"/>
              <a:tailEnd type="oval" w="med" len="med"/>
            </a:ln>
          </p:spPr>
        </p:cxnSp>
      </p:grpSp>
      <p:sp>
        <p:nvSpPr>
          <p:cNvPr id="524" name="Google Shape;524;gd48b71aabe_6_0"/>
          <p:cNvSpPr/>
          <p:nvPr/>
        </p:nvSpPr>
        <p:spPr>
          <a:xfrm>
            <a:off x="5962945" y="3275112"/>
            <a:ext cx="2343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grpSp>
        <p:nvGrpSpPr>
          <p:cNvPr id="525" name="Google Shape;525;gd48b71aabe_6_0"/>
          <p:cNvGrpSpPr/>
          <p:nvPr/>
        </p:nvGrpSpPr>
        <p:grpSpPr>
          <a:xfrm>
            <a:off x="1568062" y="3694795"/>
            <a:ext cx="956802" cy="2737339"/>
            <a:chOff x="1169675" y="2255750"/>
            <a:chExt cx="719400" cy="2058150"/>
          </a:xfrm>
        </p:grpSpPr>
        <p:sp>
          <p:nvSpPr>
            <p:cNvPr id="526" name="Google Shape;526;gd48b71aabe_6_0"/>
            <p:cNvSpPr/>
            <p:nvPr/>
          </p:nvSpPr>
          <p:spPr>
            <a:xfrm>
              <a:off x="1169675" y="2255750"/>
              <a:ext cx="719400" cy="719400"/>
            </a:xfrm>
            <a:prstGeom prst="ellipse">
              <a:avLst/>
            </a:prstGeom>
            <a:noFill/>
            <a:ln w="19050" cap="flat" cmpd="sng">
              <a:solidFill>
                <a:srgbClr val="000000"/>
              </a:solidFill>
              <a:prstDash val="solid"/>
              <a:round/>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527" name="Google Shape;527;gd48b71aabe_6_0"/>
            <p:cNvSpPr/>
            <p:nvPr/>
          </p:nvSpPr>
          <p:spPr>
            <a:xfrm>
              <a:off x="1362425" y="4271600"/>
              <a:ext cx="333900" cy="42300"/>
            </a:xfrm>
            <a:prstGeom prst="ellipse">
              <a:avLst/>
            </a:prstGeom>
            <a:solidFill>
              <a:srgbClr val="000000">
                <a:alpha val="1333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528" name="Google Shape;528;gd48b71aabe_6_0"/>
            <p:cNvCxnSpPr/>
            <p:nvPr/>
          </p:nvCxnSpPr>
          <p:spPr>
            <a:xfrm>
              <a:off x="1529375" y="2975150"/>
              <a:ext cx="0" cy="1326900"/>
            </a:xfrm>
            <a:prstGeom prst="straightConnector1">
              <a:avLst/>
            </a:prstGeom>
            <a:noFill/>
            <a:ln w="19050" cap="flat" cmpd="sng">
              <a:solidFill>
                <a:srgbClr val="000000"/>
              </a:solidFill>
              <a:prstDash val="solid"/>
              <a:round/>
              <a:headEnd type="none" w="sm" len="sm"/>
              <a:tailEnd type="oval" w="med" len="med"/>
            </a:ln>
          </p:spPr>
        </p:cxnSp>
        <p:sp>
          <p:nvSpPr>
            <p:cNvPr id="529" name="Google Shape;529;gd48b71aabe_6_0"/>
            <p:cNvSpPr/>
            <p:nvPr/>
          </p:nvSpPr>
          <p:spPr>
            <a:xfrm>
              <a:off x="1226075" y="2312150"/>
              <a:ext cx="606600" cy="606600"/>
            </a:xfrm>
            <a:prstGeom prst="ellipse">
              <a:avLst/>
            </a:prstGeom>
            <a:solidFill>
              <a:schemeClr val="lt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530" name="Google Shape;530;gd48b71aabe_6_0"/>
          <p:cNvGrpSpPr/>
          <p:nvPr/>
        </p:nvGrpSpPr>
        <p:grpSpPr>
          <a:xfrm>
            <a:off x="1819724" y="3909439"/>
            <a:ext cx="453614" cy="551300"/>
            <a:chOff x="10021722" y="2804432"/>
            <a:chExt cx="671822" cy="804818"/>
          </a:xfrm>
        </p:grpSpPr>
        <p:sp>
          <p:nvSpPr>
            <p:cNvPr id="531" name="Google Shape;531;gd48b71aabe_6_0"/>
            <p:cNvSpPr/>
            <p:nvPr/>
          </p:nvSpPr>
          <p:spPr>
            <a:xfrm>
              <a:off x="10021722" y="2804432"/>
              <a:ext cx="671822" cy="744270"/>
            </a:xfrm>
            <a:custGeom>
              <a:avLst/>
              <a:gdLst/>
              <a:ahLst/>
              <a:cxnLst/>
              <a:rect l="l" t="t" r="r" b="b"/>
              <a:pathLst>
                <a:path w="847725" h="808989" extrusionOk="0">
                  <a:moveTo>
                    <a:pt x="228688" y="436499"/>
                  </a:moveTo>
                  <a:lnTo>
                    <a:pt x="224688" y="383362"/>
                  </a:lnTo>
                  <a:lnTo>
                    <a:pt x="215722" y="343547"/>
                  </a:lnTo>
                  <a:lnTo>
                    <a:pt x="202793" y="310908"/>
                  </a:lnTo>
                  <a:lnTo>
                    <a:pt x="202793" y="436499"/>
                  </a:lnTo>
                  <a:lnTo>
                    <a:pt x="202361" y="453453"/>
                  </a:lnTo>
                  <a:lnTo>
                    <a:pt x="196316" y="500888"/>
                  </a:lnTo>
                  <a:lnTo>
                    <a:pt x="184150" y="541172"/>
                  </a:lnTo>
                  <a:lnTo>
                    <a:pt x="162814" y="577494"/>
                  </a:lnTo>
                  <a:lnTo>
                    <a:pt x="136118" y="595820"/>
                  </a:lnTo>
                  <a:lnTo>
                    <a:pt x="125793" y="595820"/>
                  </a:lnTo>
                  <a:lnTo>
                    <a:pt x="87553" y="564540"/>
                  </a:lnTo>
                  <a:lnTo>
                    <a:pt x="67957" y="518693"/>
                  </a:lnTo>
                  <a:lnTo>
                    <a:pt x="59931" y="479882"/>
                  </a:lnTo>
                  <a:lnTo>
                    <a:pt x="57073" y="436499"/>
                  </a:lnTo>
                  <a:lnTo>
                    <a:pt x="57505" y="419531"/>
                  </a:lnTo>
                  <a:lnTo>
                    <a:pt x="63550" y="372097"/>
                  </a:lnTo>
                  <a:lnTo>
                    <a:pt x="75717" y="331825"/>
                  </a:lnTo>
                  <a:lnTo>
                    <a:pt x="97053" y="295490"/>
                  </a:lnTo>
                  <a:lnTo>
                    <a:pt x="134073" y="277164"/>
                  </a:lnTo>
                  <a:lnTo>
                    <a:pt x="138112" y="277977"/>
                  </a:lnTo>
                  <a:lnTo>
                    <a:pt x="172300" y="308457"/>
                  </a:lnTo>
                  <a:lnTo>
                    <a:pt x="191909" y="354304"/>
                  </a:lnTo>
                  <a:lnTo>
                    <a:pt x="199936" y="393103"/>
                  </a:lnTo>
                  <a:lnTo>
                    <a:pt x="202793" y="436499"/>
                  </a:lnTo>
                  <a:lnTo>
                    <a:pt x="202793" y="310908"/>
                  </a:lnTo>
                  <a:lnTo>
                    <a:pt x="199009" y="302958"/>
                  </a:lnTo>
                  <a:lnTo>
                    <a:pt x="188429" y="286296"/>
                  </a:lnTo>
                  <a:lnTo>
                    <a:pt x="182473" y="278815"/>
                  </a:lnTo>
                  <a:lnTo>
                    <a:pt x="180911" y="277164"/>
                  </a:lnTo>
                  <a:lnTo>
                    <a:pt x="176187" y="272161"/>
                  </a:lnTo>
                  <a:lnTo>
                    <a:pt x="138569" y="252196"/>
                  </a:lnTo>
                  <a:lnTo>
                    <a:pt x="130009" y="251536"/>
                  </a:lnTo>
                  <a:lnTo>
                    <a:pt x="122199" y="251536"/>
                  </a:lnTo>
                  <a:lnTo>
                    <a:pt x="82600" y="273215"/>
                  </a:lnTo>
                  <a:lnTo>
                    <a:pt x="56857" y="310680"/>
                  </a:lnTo>
                  <a:lnTo>
                    <a:pt x="43027" y="347319"/>
                  </a:lnTo>
                  <a:lnTo>
                    <a:pt x="34251" y="389724"/>
                  </a:lnTo>
                  <a:lnTo>
                    <a:pt x="31165" y="436499"/>
                  </a:lnTo>
                  <a:lnTo>
                    <a:pt x="31635" y="454736"/>
                  </a:lnTo>
                  <a:lnTo>
                    <a:pt x="38188" y="506120"/>
                  </a:lnTo>
                  <a:lnTo>
                    <a:pt x="51714" y="550837"/>
                  </a:lnTo>
                  <a:lnTo>
                    <a:pt x="71488" y="586803"/>
                  </a:lnTo>
                  <a:lnTo>
                    <a:pt x="105041" y="615835"/>
                  </a:lnTo>
                  <a:lnTo>
                    <a:pt x="129844" y="621461"/>
                  </a:lnTo>
                  <a:lnTo>
                    <a:pt x="137680" y="621461"/>
                  </a:lnTo>
                  <a:lnTo>
                    <a:pt x="177266" y="599782"/>
                  </a:lnTo>
                  <a:lnTo>
                    <a:pt x="180835" y="595820"/>
                  </a:lnTo>
                  <a:lnTo>
                    <a:pt x="184492" y="591794"/>
                  </a:lnTo>
                  <a:lnTo>
                    <a:pt x="210515" y="544804"/>
                  </a:lnTo>
                  <a:lnTo>
                    <a:pt x="221894" y="505117"/>
                  </a:lnTo>
                  <a:lnTo>
                    <a:pt x="227914" y="460336"/>
                  </a:lnTo>
                  <a:lnTo>
                    <a:pt x="228688" y="436499"/>
                  </a:lnTo>
                  <a:close/>
                </a:path>
                <a:path w="847725" h="808989" extrusionOk="0">
                  <a:moveTo>
                    <a:pt x="847699" y="68148"/>
                  </a:moveTo>
                  <a:lnTo>
                    <a:pt x="847471" y="67195"/>
                  </a:lnTo>
                  <a:lnTo>
                    <a:pt x="847471" y="25615"/>
                  </a:lnTo>
                  <a:lnTo>
                    <a:pt x="847471" y="9436"/>
                  </a:lnTo>
                  <a:lnTo>
                    <a:pt x="846086" y="6134"/>
                  </a:lnTo>
                  <a:lnTo>
                    <a:pt x="841260" y="1358"/>
                  </a:lnTo>
                  <a:lnTo>
                    <a:pt x="840981" y="1257"/>
                  </a:lnTo>
                  <a:lnTo>
                    <a:pt x="840981" y="57340"/>
                  </a:lnTo>
                  <a:lnTo>
                    <a:pt x="821563" y="57353"/>
                  </a:lnTo>
                  <a:lnTo>
                    <a:pt x="821563" y="82969"/>
                  </a:lnTo>
                  <a:lnTo>
                    <a:pt x="821563" y="783183"/>
                  </a:lnTo>
                  <a:lnTo>
                    <a:pt x="670737" y="783183"/>
                  </a:lnTo>
                  <a:lnTo>
                    <a:pt x="670725" y="132981"/>
                  </a:lnTo>
                  <a:lnTo>
                    <a:pt x="670725" y="122364"/>
                  </a:lnTo>
                  <a:lnTo>
                    <a:pt x="670852" y="121602"/>
                  </a:lnTo>
                  <a:lnTo>
                    <a:pt x="670915" y="82969"/>
                  </a:lnTo>
                  <a:lnTo>
                    <a:pt x="821563" y="82969"/>
                  </a:lnTo>
                  <a:lnTo>
                    <a:pt x="821563" y="57353"/>
                  </a:lnTo>
                  <a:lnTo>
                    <a:pt x="670915" y="57353"/>
                  </a:lnTo>
                  <a:lnTo>
                    <a:pt x="651154" y="57353"/>
                  </a:lnTo>
                  <a:lnTo>
                    <a:pt x="645350" y="63080"/>
                  </a:lnTo>
                  <a:lnTo>
                    <a:pt x="651154" y="57340"/>
                  </a:lnTo>
                  <a:lnTo>
                    <a:pt x="670915" y="57340"/>
                  </a:lnTo>
                  <a:lnTo>
                    <a:pt x="670915" y="25615"/>
                  </a:lnTo>
                  <a:lnTo>
                    <a:pt x="821563" y="25615"/>
                  </a:lnTo>
                  <a:lnTo>
                    <a:pt x="821563" y="57340"/>
                  </a:lnTo>
                  <a:lnTo>
                    <a:pt x="840981" y="57340"/>
                  </a:lnTo>
                  <a:lnTo>
                    <a:pt x="840981" y="1257"/>
                  </a:lnTo>
                  <a:lnTo>
                    <a:pt x="837933" y="0"/>
                  </a:lnTo>
                  <a:lnTo>
                    <a:pt x="654545" y="0"/>
                  </a:lnTo>
                  <a:lnTo>
                    <a:pt x="651205" y="1358"/>
                  </a:lnTo>
                  <a:lnTo>
                    <a:pt x="646391" y="6134"/>
                  </a:lnTo>
                  <a:lnTo>
                    <a:pt x="645007" y="9436"/>
                  </a:lnTo>
                  <a:lnTo>
                    <a:pt x="645007" y="98856"/>
                  </a:lnTo>
                  <a:lnTo>
                    <a:pt x="661200" y="98856"/>
                  </a:lnTo>
                  <a:lnTo>
                    <a:pt x="650709" y="98869"/>
                  </a:lnTo>
                  <a:lnTo>
                    <a:pt x="650709" y="783272"/>
                  </a:lnTo>
                  <a:lnTo>
                    <a:pt x="645045" y="788936"/>
                  </a:lnTo>
                  <a:lnTo>
                    <a:pt x="650709" y="783272"/>
                  </a:lnTo>
                  <a:lnTo>
                    <a:pt x="650709" y="98869"/>
                  </a:lnTo>
                  <a:lnTo>
                    <a:pt x="645007" y="98869"/>
                  </a:lnTo>
                  <a:lnTo>
                    <a:pt x="644829" y="98869"/>
                  </a:lnTo>
                  <a:lnTo>
                    <a:pt x="644829" y="124485"/>
                  </a:lnTo>
                  <a:lnTo>
                    <a:pt x="644829" y="783183"/>
                  </a:lnTo>
                  <a:lnTo>
                    <a:pt x="494182" y="783183"/>
                  </a:lnTo>
                  <a:lnTo>
                    <a:pt x="494182" y="550773"/>
                  </a:lnTo>
                  <a:lnTo>
                    <a:pt x="644829" y="550773"/>
                  </a:lnTo>
                  <a:lnTo>
                    <a:pt x="644829" y="524256"/>
                  </a:lnTo>
                  <a:lnTo>
                    <a:pt x="494182" y="524256"/>
                  </a:lnTo>
                  <a:lnTo>
                    <a:pt x="494182" y="382790"/>
                  </a:lnTo>
                  <a:lnTo>
                    <a:pt x="644829" y="382790"/>
                  </a:lnTo>
                  <a:lnTo>
                    <a:pt x="644829" y="357530"/>
                  </a:lnTo>
                  <a:lnTo>
                    <a:pt x="494182" y="357530"/>
                  </a:lnTo>
                  <a:lnTo>
                    <a:pt x="494182" y="124485"/>
                  </a:lnTo>
                  <a:lnTo>
                    <a:pt x="644829" y="124485"/>
                  </a:lnTo>
                  <a:lnTo>
                    <a:pt x="644829" y="98869"/>
                  </a:lnTo>
                  <a:lnTo>
                    <a:pt x="477812" y="98869"/>
                  </a:lnTo>
                  <a:lnTo>
                    <a:pt x="474472" y="100228"/>
                  </a:lnTo>
                  <a:lnTo>
                    <a:pt x="469658" y="105003"/>
                  </a:lnTo>
                  <a:lnTo>
                    <a:pt x="468274" y="108305"/>
                  </a:lnTo>
                  <a:lnTo>
                    <a:pt x="468274" y="162356"/>
                  </a:lnTo>
                  <a:lnTo>
                    <a:pt x="468274" y="187985"/>
                  </a:lnTo>
                  <a:lnTo>
                    <a:pt x="468274" y="783183"/>
                  </a:lnTo>
                  <a:lnTo>
                    <a:pt x="259854" y="783183"/>
                  </a:lnTo>
                  <a:lnTo>
                    <a:pt x="246900" y="783183"/>
                  </a:lnTo>
                  <a:lnTo>
                    <a:pt x="247129" y="783170"/>
                  </a:lnTo>
                  <a:lnTo>
                    <a:pt x="259854" y="783170"/>
                  </a:lnTo>
                  <a:lnTo>
                    <a:pt x="259854" y="187985"/>
                  </a:lnTo>
                  <a:lnTo>
                    <a:pt x="239979" y="187985"/>
                  </a:lnTo>
                  <a:lnTo>
                    <a:pt x="234327" y="182638"/>
                  </a:lnTo>
                  <a:lnTo>
                    <a:pt x="233946" y="175895"/>
                  </a:lnTo>
                  <a:lnTo>
                    <a:pt x="233946" y="783183"/>
                  </a:lnTo>
                  <a:lnTo>
                    <a:pt x="25908" y="783183"/>
                  </a:lnTo>
                  <a:lnTo>
                    <a:pt x="25908" y="89814"/>
                  </a:lnTo>
                  <a:lnTo>
                    <a:pt x="233946" y="89814"/>
                  </a:lnTo>
                  <a:lnTo>
                    <a:pt x="233946" y="174447"/>
                  </a:lnTo>
                  <a:lnTo>
                    <a:pt x="233946" y="175895"/>
                  </a:lnTo>
                  <a:lnTo>
                    <a:pt x="234327" y="182626"/>
                  </a:lnTo>
                  <a:lnTo>
                    <a:pt x="239979" y="187972"/>
                  </a:lnTo>
                  <a:lnTo>
                    <a:pt x="259854" y="187972"/>
                  </a:lnTo>
                  <a:lnTo>
                    <a:pt x="468274" y="187985"/>
                  </a:lnTo>
                  <a:lnTo>
                    <a:pt x="468274" y="162356"/>
                  </a:lnTo>
                  <a:lnTo>
                    <a:pt x="259854" y="162356"/>
                  </a:lnTo>
                  <a:lnTo>
                    <a:pt x="259854" y="73621"/>
                  </a:lnTo>
                  <a:lnTo>
                    <a:pt x="258470" y="70332"/>
                  </a:lnTo>
                  <a:lnTo>
                    <a:pt x="253644" y="65557"/>
                  </a:lnTo>
                  <a:lnTo>
                    <a:pt x="250304" y="64185"/>
                  </a:lnTo>
                  <a:lnTo>
                    <a:pt x="9550" y="64185"/>
                  </a:lnTo>
                  <a:lnTo>
                    <a:pt x="6210" y="65557"/>
                  </a:lnTo>
                  <a:lnTo>
                    <a:pt x="1384" y="70319"/>
                  </a:lnTo>
                  <a:lnTo>
                    <a:pt x="0" y="73621"/>
                  </a:lnTo>
                  <a:lnTo>
                    <a:pt x="0" y="799363"/>
                  </a:lnTo>
                  <a:lnTo>
                    <a:pt x="1384" y="802652"/>
                  </a:lnTo>
                  <a:lnTo>
                    <a:pt x="6210" y="807427"/>
                  </a:lnTo>
                  <a:lnTo>
                    <a:pt x="9550" y="808799"/>
                  </a:lnTo>
                  <a:lnTo>
                    <a:pt x="247027" y="808799"/>
                  </a:lnTo>
                  <a:lnTo>
                    <a:pt x="481152" y="808799"/>
                  </a:lnTo>
                  <a:lnTo>
                    <a:pt x="477761" y="808774"/>
                  </a:lnTo>
                  <a:lnTo>
                    <a:pt x="486130" y="808774"/>
                  </a:lnTo>
                  <a:lnTo>
                    <a:pt x="481152" y="808799"/>
                  </a:lnTo>
                  <a:lnTo>
                    <a:pt x="657872" y="808799"/>
                  </a:lnTo>
                  <a:lnTo>
                    <a:pt x="837933" y="808799"/>
                  </a:lnTo>
                  <a:lnTo>
                    <a:pt x="841260" y="807427"/>
                  </a:lnTo>
                  <a:lnTo>
                    <a:pt x="846086" y="802665"/>
                  </a:lnTo>
                  <a:lnTo>
                    <a:pt x="847471" y="799363"/>
                  </a:lnTo>
                  <a:lnTo>
                    <a:pt x="847471" y="73126"/>
                  </a:lnTo>
                  <a:lnTo>
                    <a:pt x="847699" y="72174"/>
                  </a:lnTo>
                  <a:lnTo>
                    <a:pt x="847699" y="68148"/>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32" name="Google Shape;532;gd48b71aabe_6_0"/>
            <p:cNvSpPr/>
            <p:nvPr/>
          </p:nvSpPr>
          <p:spPr>
            <a:xfrm>
              <a:off x="10205755" y="3066796"/>
              <a:ext cx="160800" cy="1632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33" name="Google Shape;533;gd48b71aabe_6_0"/>
            <p:cNvSpPr/>
            <p:nvPr/>
          </p:nvSpPr>
          <p:spPr>
            <a:xfrm>
              <a:off x="10205755" y="3506650"/>
              <a:ext cx="160800" cy="1026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grpSp>
      <p:grpSp>
        <p:nvGrpSpPr>
          <p:cNvPr id="534" name="Google Shape;534;gd48b71aabe_6_0"/>
          <p:cNvGrpSpPr/>
          <p:nvPr/>
        </p:nvGrpSpPr>
        <p:grpSpPr>
          <a:xfrm>
            <a:off x="4523445" y="3909426"/>
            <a:ext cx="453633" cy="551317"/>
            <a:chOff x="10033482" y="6280118"/>
            <a:chExt cx="619125" cy="828675"/>
          </a:xfrm>
        </p:grpSpPr>
        <p:sp>
          <p:nvSpPr>
            <p:cNvPr id="535" name="Google Shape;535;gd48b71aabe_6_0"/>
            <p:cNvSpPr/>
            <p:nvPr/>
          </p:nvSpPr>
          <p:spPr>
            <a:xfrm>
              <a:off x="10033482" y="6280118"/>
              <a:ext cx="619125" cy="828675"/>
            </a:xfrm>
            <a:custGeom>
              <a:avLst/>
              <a:gdLst/>
              <a:ahLst/>
              <a:cxnLst/>
              <a:rect l="l" t="t" r="r" b="b"/>
              <a:pathLst>
                <a:path w="619125" h="828675" extrusionOk="0">
                  <a:moveTo>
                    <a:pt x="499723" y="828525"/>
                  </a:moveTo>
                  <a:lnTo>
                    <a:pt x="119257" y="828525"/>
                  </a:lnTo>
                  <a:lnTo>
                    <a:pt x="95238" y="826080"/>
                  </a:lnTo>
                  <a:lnTo>
                    <a:pt x="52573" y="807991"/>
                  </a:lnTo>
                  <a:lnTo>
                    <a:pt x="20379" y="775555"/>
                  </a:lnTo>
                  <a:lnTo>
                    <a:pt x="2423" y="732562"/>
                  </a:lnTo>
                  <a:lnTo>
                    <a:pt x="0" y="708357"/>
                  </a:lnTo>
                  <a:lnTo>
                    <a:pt x="0" y="120159"/>
                  </a:lnTo>
                  <a:lnTo>
                    <a:pt x="9378" y="73387"/>
                  </a:lnTo>
                  <a:lnTo>
                    <a:pt x="34935" y="35195"/>
                  </a:lnTo>
                  <a:lnTo>
                    <a:pt x="72853" y="9447"/>
                  </a:lnTo>
                  <a:lnTo>
                    <a:pt x="119282" y="0"/>
                  </a:lnTo>
                  <a:lnTo>
                    <a:pt x="446878" y="0"/>
                  </a:lnTo>
                  <a:lnTo>
                    <a:pt x="446878" y="28488"/>
                  </a:lnTo>
                  <a:lnTo>
                    <a:pt x="119282" y="28491"/>
                  </a:lnTo>
                  <a:lnTo>
                    <a:pt x="100929" y="30354"/>
                  </a:lnTo>
                  <a:lnTo>
                    <a:pt x="54937" y="55338"/>
                  </a:lnTo>
                  <a:lnTo>
                    <a:pt x="30132" y="101672"/>
                  </a:lnTo>
                  <a:lnTo>
                    <a:pt x="28283" y="120159"/>
                  </a:lnTo>
                  <a:lnTo>
                    <a:pt x="28283" y="708357"/>
                  </a:lnTo>
                  <a:lnTo>
                    <a:pt x="43816" y="759601"/>
                  </a:lnTo>
                  <a:lnTo>
                    <a:pt x="83863" y="792837"/>
                  </a:lnTo>
                  <a:lnTo>
                    <a:pt x="119285" y="800031"/>
                  </a:lnTo>
                  <a:lnTo>
                    <a:pt x="576006" y="800031"/>
                  </a:lnTo>
                  <a:lnTo>
                    <a:pt x="566429" y="807993"/>
                  </a:lnTo>
                  <a:lnTo>
                    <a:pt x="546155" y="819075"/>
                  </a:lnTo>
                  <a:lnTo>
                    <a:pt x="523751" y="826083"/>
                  </a:lnTo>
                  <a:lnTo>
                    <a:pt x="499723" y="828525"/>
                  </a:lnTo>
                  <a:close/>
                </a:path>
                <a:path w="619125" h="828675" extrusionOk="0">
                  <a:moveTo>
                    <a:pt x="475162" y="2"/>
                  </a:moveTo>
                  <a:lnTo>
                    <a:pt x="446878" y="0"/>
                  </a:lnTo>
                  <a:lnTo>
                    <a:pt x="475162" y="0"/>
                  </a:lnTo>
                  <a:close/>
                </a:path>
                <a:path w="619125" h="828675" extrusionOk="0">
                  <a:moveTo>
                    <a:pt x="618463" y="194815"/>
                  </a:moveTo>
                  <a:lnTo>
                    <a:pt x="584050" y="194815"/>
                  </a:lnTo>
                  <a:lnTo>
                    <a:pt x="580786" y="190202"/>
                  </a:lnTo>
                  <a:lnTo>
                    <a:pt x="552065" y="148449"/>
                  </a:lnTo>
                  <a:lnTo>
                    <a:pt x="516503" y="95955"/>
                  </a:lnTo>
                  <a:lnTo>
                    <a:pt x="475162" y="34503"/>
                  </a:lnTo>
                  <a:lnTo>
                    <a:pt x="475162" y="2"/>
                  </a:lnTo>
                  <a:lnTo>
                    <a:pt x="483327" y="2"/>
                  </a:lnTo>
                  <a:lnTo>
                    <a:pt x="487753" y="2376"/>
                  </a:lnTo>
                  <a:lnTo>
                    <a:pt x="532481" y="68946"/>
                  </a:lnTo>
                  <a:lnTo>
                    <a:pt x="550770" y="96055"/>
                  </a:lnTo>
                  <a:lnTo>
                    <a:pt x="580580" y="139946"/>
                  </a:lnTo>
                  <a:lnTo>
                    <a:pt x="604448" y="174548"/>
                  </a:lnTo>
                  <a:lnTo>
                    <a:pt x="614367" y="188151"/>
                  </a:lnTo>
                  <a:lnTo>
                    <a:pt x="616573" y="190356"/>
                  </a:lnTo>
                  <a:lnTo>
                    <a:pt x="617806" y="192499"/>
                  </a:lnTo>
                  <a:lnTo>
                    <a:pt x="618463" y="194815"/>
                  </a:lnTo>
                  <a:close/>
                </a:path>
                <a:path w="619125" h="828675" extrusionOk="0">
                  <a:moveTo>
                    <a:pt x="619008" y="708357"/>
                  </a:moveTo>
                  <a:lnTo>
                    <a:pt x="590728" y="708357"/>
                  </a:lnTo>
                  <a:lnTo>
                    <a:pt x="590728" y="223306"/>
                  </a:lnTo>
                  <a:lnTo>
                    <a:pt x="619008" y="223306"/>
                  </a:lnTo>
                  <a:lnTo>
                    <a:pt x="619008" y="708357"/>
                  </a:lnTo>
                  <a:close/>
                </a:path>
                <a:path w="619125" h="828675" extrusionOk="0">
                  <a:moveTo>
                    <a:pt x="576006" y="800031"/>
                  </a:moveTo>
                  <a:lnTo>
                    <a:pt x="499729" y="800031"/>
                  </a:lnTo>
                  <a:lnTo>
                    <a:pt x="518081" y="798169"/>
                  </a:lnTo>
                  <a:lnTo>
                    <a:pt x="535150" y="792833"/>
                  </a:lnTo>
                  <a:lnTo>
                    <a:pt x="575196" y="759600"/>
                  </a:lnTo>
                  <a:lnTo>
                    <a:pt x="590731" y="708357"/>
                  </a:lnTo>
                  <a:lnTo>
                    <a:pt x="619011" y="708357"/>
                  </a:lnTo>
                  <a:lnTo>
                    <a:pt x="616587" y="732562"/>
                  </a:lnTo>
                  <a:lnTo>
                    <a:pt x="609630" y="755131"/>
                  </a:lnTo>
                  <a:lnTo>
                    <a:pt x="598629" y="775555"/>
                  </a:lnTo>
                  <a:lnTo>
                    <a:pt x="584070" y="793327"/>
                  </a:lnTo>
                  <a:lnTo>
                    <a:pt x="576006" y="800031"/>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36" name="Google Shape;536;gd48b71aabe_6_0"/>
            <p:cNvSpPr/>
            <p:nvPr/>
          </p:nvSpPr>
          <p:spPr>
            <a:xfrm>
              <a:off x="10480361" y="6280118"/>
              <a:ext cx="172200" cy="2232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37" name="Google Shape;537;gd48b71aabe_6_0"/>
            <p:cNvSpPr/>
            <p:nvPr/>
          </p:nvSpPr>
          <p:spPr>
            <a:xfrm>
              <a:off x="10143198" y="6377533"/>
              <a:ext cx="400050" cy="613409"/>
            </a:xfrm>
            <a:custGeom>
              <a:avLst/>
              <a:gdLst/>
              <a:ahLst/>
              <a:cxnLst/>
              <a:rect l="l" t="t" r="r" b="b"/>
              <a:pathLst>
                <a:path w="400050" h="613409" extrusionOk="0">
                  <a:moveTo>
                    <a:pt x="245592" y="97409"/>
                  </a:moveTo>
                  <a:lnTo>
                    <a:pt x="0" y="97409"/>
                  </a:lnTo>
                  <a:lnTo>
                    <a:pt x="0" y="125895"/>
                  </a:lnTo>
                  <a:lnTo>
                    <a:pt x="245592" y="125895"/>
                  </a:lnTo>
                  <a:lnTo>
                    <a:pt x="245592" y="97409"/>
                  </a:lnTo>
                  <a:close/>
                </a:path>
                <a:path w="400050" h="613409" extrusionOk="0">
                  <a:moveTo>
                    <a:pt x="245592" y="0"/>
                  </a:moveTo>
                  <a:lnTo>
                    <a:pt x="0" y="0"/>
                  </a:lnTo>
                  <a:lnTo>
                    <a:pt x="0" y="28486"/>
                  </a:lnTo>
                  <a:lnTo>
                    <a:pt x="245592" y="28486"/>
                  </a:lnTo>
                  <a:lnTo>
                    <a:pt x="245592" y="0"/>
                  </a:lnTo>
                  <a:close/>
                </a:path>
                <a:path w="400050" h="613409" extrusionOk="0">
                  <a:moveTo>
                    <a:pt x="399580" y="584441"/>
                  </a:moveTo>
                  <a:lnTo>
                    <a:pt x="0" y="584441"/>
                  </a:lnTo>
                  <a:lnTo>
                    <a:pt x="0" y="612940"/>
                  </a:lnTo>
                  <a:lnTo>
                    <a:pt x="399580" y="612940"/>
                  </a:lnTo>
                  <a:lnTo>
                    <a:pt x="399580" y="584441"/>
                  </a:lnTo>
                  <a:close/>
                </a:path>
                <a:path w="400050" h="613409" extrusionOk="0">
                  <a:moveTo>
                    <a:pt x="399580" y="487032"/>
                  </a:moveTo>
                  <a:lnTo>
                    <a:pt x="0" y="487032"/>
                  </a:lnTo>
                  <a:lnTo>
                    <a:pt x="0" y="515531"/>
                  </a:lnTo>
                  <a:lnTo>
                    <a:pt x="399580" y="515531"/>
                  </a:lnTo>
                  <a:lnTo>
                    <a:pt x="399580" y="487032"/>
                  </a:lnTo>
                  <a:close/>
                </a:path>
                <a:path w="400050" h="613409" extrusionOk="0">
                  <a:moveTo>
                    <a:pt x="399580" y="389636"/>
                  </a:moveTo>
                  <a:lnTo>
                    <a:pt x="0" y="389636"/>
                  </a:lnTo>
                  <a:lnTo>
                    <a:pt x="0" y="418122"/>
                  </a:lnTo>
                  <a:lnTo>
                    <a:pt x="399580" y="418122"/>
                  </a:lnTo>
                  <a:lnTo>
                    <a:pt x="399580" y="389636"/>
                  </a:lnTo>
                  <a:close/>
                </a:path>
                <a:path w="400050" h="613409" extrusionOk="0">
                  <a:moveTo>
                    <a:pt x="399580" y="292227"/>
                  </a:moveTo>
                  <a:lnTo>
                    <a:pt x="0" y="292227"/>
                  </a:lnTo>
                  <a:lnTo>
                    <a:pt x="0" y="320713"/>
                  </a:lnTo>
                  <a:lnTo>
                    <a:pt x="399580" y="320713"/>
                  </a:lnTo>
                  <a:lnTo>
                    <a:pt x="399580" y="292227"/>
                  </a:lnTo>
                  <a:close/>
                </a:path>
                <a:path w="400050" h="613409" extrusionOk="0">
                  <a:moveTo>
                    <a:pt x="399580" y="194818"/>
                  </a:moveTo>
                  <a:lnTo>
                    <a:pt x="0" y="194818"/>
                  </a:lnTo>
                  <a:lnTo>
                    <a:pt x="0" y="223304"/>
                  </a:lnTo>
                  <a:lnTo>
                    <a:pt x="399580" y="223304"/>
                  </a:lnTo>
                  <a:lnTo>
                    <a:pt x="399580" y="194818"/>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grpSp>
      <p:sp>
        <p:nvSpPr>
          <p:cNvPr id="538" name="Google Shape;538;gd48b71aabe_6_0"/>
          <p:cNvSpPr/>
          <p:nvPr/>
        </p:nvSpPr>
        <p:spPr>
          <a:xfrm>
            <a:off x="9931022" y="3908934"/>
            <a:ext cx="453390" cy="552292"/>
          </a:xfrm>
          <a:custGeom>
            <a:avLst/>
            <a:gdLst/>
            <a:ahLst/>
            <a:cxnLst/>
            <a:rect l="l" t="t" r="r" b="b"/>
            <a:pathLst>
              <a:path w="809625" h="827404" extrusionOk="0">
                <a:moveTo>
                  <a:pt x="752386" y="17551"/>
                </a:moveTo>
                <a:lnTo>
                  <a:pt x="747750" y="6146"/>
                </a:lnTo>
                <a:lnTo>
                  <a:pt x="743051" y="3175"/>
                </a:lnTo>
                <a:lnTo>
                  <a:pt x="736498" y="3175"/>
                </a:lnTo>
                <a:lnTo>
                  <a:pt x="734885" y="3479"/>
                </a:lnTo>
                <a:lnTo>
                  <a:pt x="711479" y="13093"/>
                </a:lnTo>
                <a:lnTo>
                  <a:pt x="669937" y="30022"/>
                </a:lnTo>
                <a:lnTo>
                  <a:pt x="615530" y="52120"/>
                </a:lnTo>
                <a:lnTo>
                  <a:pt x="555078" y="76517"/>
                </a:lnTo>
                <a:lnTo>
                  <a:pt x="495401" y="100418"/>
                </a:lnTo>
                <a:lnTo>
                  <a:pt x="432282" y="125234"/>
                </a:lnTo>
                <a:lnTo>
                  <a:pt x="393763" y="139496"/>
                </a:lnTo>
                <a:lnTo>
                  <a:pt x="389712" y="137985"/>
                </a:lnTo>
                <a:lnTo>
                  <a:pt x="343954" y="119024"/>
                </a:lnTo>
                <a:lnTo>
                  <a:pt x="271056" y="87553"/>
                </a:lnTo>
                <a:lnTo>
                  <a:pt x="213258" y="62280"/>
                </a:lnTo>
                <a:lnTo>
                  <a:pt x="157226" y="37604"/>
                </a:lnTo>
                <a:lnTo>
                  <a:pt x="109118" y="16294"/>
                </a:lnTo>
                <a:lnTo>
                  <a:pt x="73418" y="355"/>
                </a:lnTo>
                <a:lnTo>
                  <a:pt x="71678" y="0"/>
                </a:lnTo>
                <a:lnTo>
                  <a:pt x="65151" y="0"/>
                </a:lnTo>
                <a:lnTo>
                  <a:pt x="60553" y="2806"/>
                </a:lnTo>
                <a:lnTo>
                  <a:pt x="55638" y="13944"/>
                </a:lnTo>
                <a:lnTo>
                  <a:pt x="58496" y="21450"/>
                </a:lnTo>
                <a:lnTo>
                  <a:pt x="95834" y="38125"/>
                </a:lnTo>
                <a:lnTo>
                  <a:pt x="139230" y="57365"/>
                </a:lnTo>
                <a:lnTo>
                  <a:pt x="190182" y="79819"/>
                </a:lnTo>
                <a:lnTo>
                  <a:pt x="243852" y="103339"/>
                </a:lnTo>
                <a:lnTo>
                  <a:pt x="295376" y="125742"/>
                </a:lnTo>
                <a:lnTo>
                  <a:pt x="349402" y="148856"/>
                </a:lnTo>
                <a:lnTo>
                  <a:pt x="386016" y="163664"/>
                </a:lnTo>
                <a:lnTo>
                  <a:pt x="394284" y="165341"/>
                </a:lnTo>
                <a:lnTo>
                  <a:pt x="396278" y="165087"/>
                </a:lnTo>
                <a:lnTo>
                  <a:pt x="443039" y="148272"/>
                </a:lnTo>
                <a:lnTo>
                  <a:pt x="486664" y="131165"/>
                </a:lnTo>
                <a:lnTo>
                  <a:pt x="548665" y="106426"/>
                </a:lnTo>
                <a:lnTo>
                  <a:pt x="613486" y="80302"/>
                </a:lnTo>
                <a:lnTo>
                  <a:pt x="672922" y="56184"/>
                </a:lnTo>
                <a:lnTo>
                  <a:pt x="718781" y="37490"/>
                </a:lnTo>
                <a:lnTo>
                  <a:pt x="749300" y="24968"/>
                </a:lnTo>
                <a:lnTo>
                  <a:pt x="752386" y="17551"/>
                </a:lnTo>
                <a:close/>
              </a:path>
              <a:path w="809625" h="827404" extrusionOk="0">
                <a:moveTo>
                  <a:pt x="805929" y="82219"/>
                </a:moveTo>
                <a:lnTo>
                  <a:pt x="803808" y="78244"/>
                </a:lnTo>
                <a:lnTo>
                  <a:pt x="798220" y="74485"/>
                </a:lnTo>
                <a:lnTo>
                  <a:pt x="795782" y="73774"/>
                </a:lnTo>
                <a:lnTo>
                  <a:pt x="791692" y="73774"/>
                </a:lnTo>
                <a:lnTo>
                  <a:pt x="790028" y="74104"/>
                </a:lnTo>
                <a:lnTo>
                  <a:pt x="780757" y="78054"/>
                </a:lnTo>
                <a:lnTo>
                  <a:pt x="780757" y="105587"/>
                </a:lnTo>
                <a:lnTo>
                  <a:pt x="780757" y="638949"/>
                </a:lnTo>
                <a:lnTo>
                  <a:pt x="409803" y="795058"/>
                </a:lnTo>
                <a:lnTo>
                  <a:pt x="409803" y="263271"/>
                </a:lnTo>
                <a:lnTo>
                  <a:pt x="780757" y="105587"/>
                </a:lnTo>
                <a:lnTo>
                  <a:pt x="780757" y="78054"/>
                </a:lnTo>
                <a:lnTo>
                  <a:pt x="405155" y="237693"/>
                </a:lnTo>
                <a:lnTo>
                  <a:pt x="400545" y="239661"/>
                </a:lnTo>
                <a:lnTo>
                  <a:pt x="400545" y="267195"/>
                </a:lnTo>
                <a:lnTo>
                  <a:pt x="398881" y="267538"/>
                </a:lnTo>
                <a:lnTo>
                  <a:pt x="395516" y="267538"/>
                </a:lnTo>
                <a:lnTo>
                  <a:pt x="393814" y="267195"/>
                </a:lnTo>
                <a:lnTo>
                  <a:pt x="384619" y="263207"/>
                </a:lnTo>
                <a:lnTo>
                  <a:pt x="384619" y="795756"/>
                </a:lnTo>
                <a:lnTo>
                  <a:pt x="28917" y="642200"/>
                </a:lnTo>
                <a:lnTo>
                  <a:pt x="28917" y="108915"/>
                </a:lnTo>
                <a:lnTo>
                  <a:pt x="384619" y="263207"/>
                </a:lnTo>
                <a:lnTo>
                  <a:pt x="393814" y="267182"/>
                </a:lnTo>
                <a:lnTo>
                  <a:pt x="395516" y="267525"/>
                </a:lnTo>
                <a:lnTo>
                  <a:pt x="398881" y="267525"/>
                </a:lnTo>
                <a:lnTo>
                  <a:pt x="400545" y="267195"/>
                </a:lnTo>
                <a:lnTo>
                  <a:pt x="400545" y="239661"/>
                </a:lnTo>
                <a:lnTo>
                  <a:pt x="397256" y="241046"/>
                </a:lnTo>
                <a:lnTo>
                  <a:pt x="389369" y="237617"/>
                </a:lnTo>
                <a:lnTo>
                  <a:pt x="386473" y="239941"/>
                </a:lnTo>
                <a:lnTo>
                  <a:pt x="389356" y="237617"/>
                </a:lnTo>
                <a:lnTo>
                  <a:pt x="92633" y="108915"/>
                </a:lnTo>
                <a:lnTo>
                  <a:pt x="19697" y="77279"/>
                </a:lnTo>
                <a:lnTo>
                  <a:pt x="18008" y="76936"/>
                </a:lnTo>
                <a:lnTo>
                  <a:pt x="13906" y="76936"/>
                </a:lnTo>
                <a:lnTo>
                  <a:pt x="11493" y="77647"/>
                </a:lnTo>
                <a:lnTo>
                  <a:pt x="5854" y="81394"/>
                </a:lnTo>
                <a:lnTo>
                  <a:pt x="3746" y="85356"/>
                </a:lnTo>
                <a:lnTo>
                  <a:pt x="3746" y="655675"/>
                </a:lnTo>
                <a:lnTo>
                  <a:pt x="6731" y="660247"/>
                </a:lnTo>
                <a:lnTo>
                  <a:pt x="392785" y="826909"/>
                </a:lnTo>
                <a:lnTo>
                  <a:pt x="394474" y="827252"/>
                </a:lnTo>
                <a:lnTo>
                  <a:pt x="397802" y="827252"/>
                </a:lnTo>
                <a:lnTo>
                  <a:pt x="399453" y="826922"/>
                </a:lnTo>
                <a:lnTo>
                  <a:pt x="402450" y="825652"/>
                </a:lnTo>
                <a:lnTo>
                  <a:pt x="404164" y="825652"/>
                </a:lnTo>
                <a:lnTo>
                  <a:pt x="405384" y="824420"/>
                </a:lnTo>
                <a:lnTo>
                  <a:pt x="802894" y="657148"/>
                </a:lnTo>
                <a:lnTo>
                  <a:pt x="805929" y="652538"/>
                </a:lnTo>
                <a:lnTo>
                  <a:pt x="805929" y="647407"/>
                </a:lnTo>
                <a:lnTo>
                  <a:pt x="805929" y="635698"/>
                </a:lnTo>
                <a:lnTo>
                  <a:pt x="805929" y="105587"/>
                </a:lnTo>
                <a:lnTo>
                  <a:pt x="805929" y="82219"/>
                </a:lnTo>
                <a:close/>
              </a:path>
              <a:path w="809625" h="827404" extrusionOk="0">
                <a:moveTo>
                  <a:pt x="809625" y="42938"/>
                </a:moveTo>
                <a:lnTo>
                  <a:pt x="805002" y="31546"/>
                </a:lnTo>
                <a:lnTo>
                  <a:pt x="800303" y="28575"/>
                </a:lnTo>
                <a:lnTo>
                  <a:pt x="793750" y="28575"/>
                </a:lnTo>
                <a:lnTo>
                  <a:pt x="792137" y="28879"/>
                </a:lnTo>
                <a:lnTo>
                  <a:pt x="396316" y="192493"/>
                </a:lnTo>
                <a:lnTo>
                  <a:pt x="17780" y="22567"/>
                </a:lnTo>
                <a:lnTo>
                  <a:pt x="16052" y="22225"/>
                </a:lnTo>
                <a:lnTo>
                  <a:pt x="9512" y="22225"/>
                </a:lnTo>
                <a:lnTo>
                  <a:pt x="4914" y="25031"/>
                </a:lnTo>
                <a:lnTo>
                  <a:pt x="0" y="36156"/>
                </a:lnTo>
                <a:lnTo>
                  <a:pt x="2857" y="43662"/>
                </a:lnTo>
                <a:lnTo>
                  <a:pt x="392645" y="218617"/>
                </a:lnTo>
                <a:lnTo>
                  <a:pt x="394385" y="218986"/>
                </a:lnTo>
                <a:lnTo>
                  <a:pt x="397738" y="218986"/>
                </a:lnTo>
                <a:lnTo>
                  <a:pt x="399351" y="218668"/>
                </a:lnTo>
                <a:lnTo>
                  <a:pt x="806551" y="50355"/>
                </a:lnTo>
                <a:lnTo>
                  <a:pt x="809625" y="42938"/>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grpSp>
        <p:nvGrpSpPr>
          <p:cNvPr id="539" name="Google Shape;539;gd48b71aabe_6_0"/>
          <p:cNvGrpSpPr/>
          <p:nvPr/>
        </p:nvGrpSpPr>
        <p:grpSpPr>
          <a:xfrm>
            <a:off x="7032766" y="3842043"/>
            <a:ext cx="842534" cy="686076"/>
            <a:chOff x="1632991" y="6061646"/>
            <a:chExt cx="979805" cy="904875"/>
          </a:xfrm>
        </p:grpSpPr>
        <p:sp>
          <p:nvSpPr>
            <p:cNvPr id="540" name="Google Shape;540;gd48b71aabe_6_0"/>
            <p:cNvSpPr/>
            <p:nvPr/>
          </p:nvSpPr>
          <p:spPr>
            <a:xfrm>
              <a:off x="1860270" y="6061646"/>
              <a:ext cx="513714" cy="904875"/>
            </a:xfrm>
            <a:custGeom>
              <a:avLst/>
              <a:gdLst/>
              <a:ahLst/>
              <a:cxnLst/>
              <a:rect l="l" t="t" r="r" b="b"/>
              <a:pathLst>
                <a:path w="513714" h="904875" extrusionOk="0">
                  <a:moveTo>
                    <a:pt x="273367" y="7480"/>
                  </a:moveTo>
                  <a:lnTo>
                    <a:pt x="265861" y="0"/>
                  </a:lnTo>
                  <a:lnTo>
                    <a:pt x="247332" y="0"/>
                  </a:lnTo>
                  <a:lnTo>
                    <a:pt x="239814" y="7480"/>
                  </a:lnTo>
                  <a:lnTo>
                    <a:pt x="239814" y="172529"/>
                  </a:lnTo>
                  <a:lnTo>
                    <a:pt x="247332" y="179997"/>
                  </a:lnTo>
                  <a:lnTo>
                    <a:pt x="265861" y="179997"/>
                  </a:lnTo>
                  <a:lnTo>
                    <a:pt x="273367" y="172529"/>
                  </a:lnTo>
                  <a:lnTo>
                    <a:pt x="273367" y="7480"/>
                  </a:lnTo>
                  <a:close/>
                </a:path>
                <a:path w="513714" h="904875" extrusionOk="0">
                  <a:moveTo>
                    <a:pt x="513181" y="478637"/>
                  </a:moveTo>
                  <a:lnTo>
                    <a:pt x="509041" y="432828"/>
                  </a:lnTo>
                  <a:lnTo>
                    <a:pt x="497103" y="389674"/>
                  </a:lnTo>
                  <a:lnTo>
                    <a:pt x="479628" y="353123"/>
                  </a:lnTo>
                  <a:lnTo>
                    <a:pt x="479628" y="478637"/>
                  </a:lnTo>
                  <a:lnTo>
                    <a:pt x="474205" y="527113"/>
                  </a:lnTo>
                  <a:lnTo>
                    <a:pt x="458673" y="572300"/>
                  </a:lnTo>
                  <a:lnTo>
                    <a:pt x="434060" y="612800"/>
                  </a:lnTo>
                  <a:lnTo>
                    <a:pt x="401447" y="647255"/>
                  </a:lnTo>
                  <a:lnTo>
                    <a:pt x="361886" y="674255"/>
                  </a:lnTo>
                  <a:lnTo>
                    <a:pt x="330682" y="686727"/>
                  </a:lnTo>
                  <a:lnTo>
                    <a:pt x="330682" y="798322"/>
                  </a:lnTo>
                  <a:lnTo>
                    <a:pt x="330200" y="798804"/>
                  </a:lnTo>
                  <a:lnTo>
                    <a:pt x="304152" y="798804"/>
                  </a:lnTo>
                  <a:lnTo>
                    <a:pt x="304152" y="821118"/>
                  </a:lnTo>
                  <a:lnTo>
                    <a:pt x="304152" y="821283"/>
                  </a:lnTo>
                  <a:lnTo>
                    <a:pt x="209029" y="821283"/>
                  </a:lnTo>
                  <a:lnTo>
                    <a:pt x="209029" y="821118"/>
                  </a:lnTo>
                  <a:lnTo>
                    <a:pt x="209029" y="798804"/>
                  </a:lnTo>
                  <a:lnTo>
                    <a:pt x="182981" y="798804"/>
                  </a:lnTo>
                  <a:lnTo>
                    <a:pt x="182486" y="798322"/>
                  </a:lnTo>
                  <a:lnTo>
                    <a:pt x="209029" y="798322"/>
                  </a:lnTo>
                  <a:lnTo>
                    <a:pt x="209029" y="798804"/>
                  </a:lnTo>
                  <a:lnTo>
                    <a:pt x="304152" y="798804"/>
                  </a:lnTo>
                  <a:lnTo>
                    <a:pt x="304152" y="798322"/>
                  </a:lnTo>
                  <a:lnTo>
                    <a:pt x="330682" y="798322"/>
                  </a:lnTo>
                  <a:lnTo>
                    <a:pt x="330682" y="686727"/>
                  </a:lnTo>
                  <a:lnTo>
                    <a:pt x="316433" y="692404"/>
                  </a:lnTo>
                  <a:lnTo>
                    <a:pt x="309168" y="694410"/>
                  </a:lnTo>
                  <a:lnTo>
                    <a:pt x="304152" y="700989"/>
                  </a:lnTo>
                  <a:lnTo>
                    <a:pt x="304152" y="765390"/>
                  </a:lnTo>
                  <a:lnTo>
                    <a:pt x="209029" y="765429"/>
                  </a:lnTo>
                  <a:lnTo>
                    <a:pt x="209029" y="700989"/>
                  </a:lnTo>
                  <a:lnTo>
                    <a:pt x="204000" y="694410"/>
                  </a:lnTo>
                  <a:lnTo>
                    <a:pt x="196735" y="692404"/>
                  </a:lnTo>
                  <a:lnTo>
                    <a:pt x="179336" y="685457"/>
                  </a:lnTo>
                  <a:lnTo>
                    <a:pt x="179336" y="824915"/>
                  </a:lnTo>
                  <a:lnTo>
                    <a:pt x="179336" y="828713"/>
                  </a:lnTo>
                  <a:lnTo>
                    <a:pt x="179184" y="828713"/>
                  </a:lnTo>
                  <a:lnTo>
                    <a:pt x="179184" y="847712"/>
                  </a:lnTo>
                  <a:lnTo>
                    <a:pt x="179184" y="850887"/>
                  </a:lnTo>
                  <a:lnTo>
                    <a:pt x="176009" y="847712"/>
                  </a:lnTo>
                  <a:lnTo>
                    <a:pt x="179184" y="847712"/>
                  </a:lnTo>
                  <a:lnTo>
                    <a:pt x="179184" y="828713"/>
                  </a:lnTo>
                  <a:lnTo>
                    <a:pt x="175514" y="828713"/>
                  </a:lnTo>
                  <a:lnTo>
                    <a:pt x="179336" y="824915"/>
                  </a:lnTo>
                  <a:lnTo>
                    <a:pt x="179336" y="685457"/>
                  </a:lnTo>
                  <a:lnTo>
                    <a:pt x="111734" y="647255"/>
                  </a:lnTo>
                  <a:lnTo>
                    <a:pt x="79121" y="612813"/>
                  </a:lnTo>
                  <a:lnTo>
                    <a:pt x="54508" y="572300"/>
                  </a:lnTo>
                  <a:lnTo>
                    <a:pt x="38963" y="527113"/>
                  </a:lnTo>
                  <a:lnTo>
                    <a:pt x="33553" y="478637"/>
                  </a:lnTo>
                  <a:lnTo>
                    <a:pt x="38087" y="433984"/>
                  </a:lnTo>
                  <a:lnTo>
                    <a:pt x="51104" y="392366"/>
                  </a:lnTo>
                  <a:lnTo>
                    <a:pt x="71691" y="354698"/>
                  </a:lnTo>
                  <a:lnTo>
                    <a:pt x="98945" y="321843"/>
                  </a:lnTo>
                  <a:lnTo>
                    <a:pt x="131978" y="294741"/>
                  </a:lnTo>
                  <a:lnTo>
                    <a:pt x="169862" y="274256"/>
                  </a:lnTo>
                  <a:lnTo>
                    <a:pt x="211696" y="261315"/>
                  </a:lnTo>
                  <a:lnTo>
                    <a:pt x="256590" y="256794"/>
                  </a:lnTo>
                  <a:lnTo>
                    <a:pt x="301485" y="261315"/>
                  </a:lnTo>
                  <a:lnTo>
                    <a:pt x="343319" y="274256"/>
                  </a:lnTo>
                  <a:lnTo>
                    <a:pt x="381203" y="294741"/>
                  </a:lnTo>
                  <a:lnTo>
                    <a:pt x="414223" y="321843"/>
                  </a:lnTo>
                  <a:lnTo>
                    <a:pt x="441477" y="354685"/>
                  </a:lnTo>
                  <a:lnTo>
                    <a:pt x="462064" y="392366"/>
                  </a:lnTo>
                  <a:lnTo>
                    <a:pt x="475081" y="433984"/>
                  </a:lnTo>
                  <a:lnTo>
                    <a:pt x="479628" y="478637"/>
                  </a:lnTo>
                  <a:lnTo>
                    <a:pt x="479628" y="353123"/>
                  </a:lnTo>
                  <a:lnTo>
                    <a:pt x="452767" y="314299"/>
                  </a:lnTo>
                  <a:lnTo>
                    <a:pt x="421817" y="283514"/>
                  </a:lnTo>
                  <a:lnTo>
                    <a:pt x="386003" y="258318"/>
                  </a:lnTo>
                  <a:lnTo>
                    <a:pt x="346036" y="239407"/>
                  </a:lnTo>
                  <a:lnTo>
                    <a:pt x="302653" y="227545"/>
                  </a:lnTo>
                  <a:lnTo>
                    <a:pt x="256590" y="223418"/>
                  </a:lnTo>
                  <a:lnTo>
                    <a:pt x="210527" y="227545"/>
                  </a:lnTo>
                  <a:lnTo>
                    <a:pt x="167144" y="239407"/>
                  </a:lnTo>
                  <a:lnTo>
                    <a:pt x="127177" y="258318"/>
                  </a:lnTo>
                  <a:lnTo>
                    <a:pt x="91363" y="283514"/>
                  </a:lnTo>
                  <a:lnTo>
                    <a:pt x="60413" y="314299"/>
                  </a:lnTo>
                  <a:lnTo>
                    <a:pt x="35077" y="349923"/>
                  </a:lnTo>
                  <a:lnTo>
                    <a:pt x="16078" y="389674"/>
                  </a:lnTo>
                  <a:lnTo>
                    <a:pt x="4140" y="432828"/>
                  </a:lnTo>
                  <a:lnTo>
                    <a:pt x="0" y="478637"/>
                  </a:lnTo>
                  <a:lnTo>
                    <a:pt x="4254" y="524878"/>
                  </a:lnTo>
                  <a:lnTo>
                    <a:pt x="16598" y="568731"/>
                  </a:lnTo>
                  <a:lnTo>
                    <a:pt x="36334" y="609295"/>
                  </a:lnTo>
                  <a:lnTo>
                    <a:pt x="62763" y="645693"/>
                  </a:lnTo>
                  <a:lnTo>
                    <a:pt x="95224" y="677011"/>
                  </a:lnTo>
                  <a:lnTo>
                    <a:pt x="133019" y="702360"/>
                  </a:lnTo>
                  <a:lnTo>
                    <a:pt x="175475" y="720839"/>
                  </a:lnTo>
                  <a:lnTo>
                    <a:pt x="175475" y="772896"/>
                  </a:lnTo>
                  <a:lnTo>
                    <a:pt x="179209" y="769188"/>
                  </a:lnTo>
                  <a:lnTo>
                    <a:pt x="179209" y="772985"/>
                  </a:lnTo>
                  <a:lnTo>
                    <a:pt x="175475" y="772985"/>
                  </a:lnTo>
                  <a:lnTo>
                    <a:pt x="175475" y="790714"/>
                  </a:lnTo>
                  <a:lnTo>
                    <a:pt x="178676" y="790714"/>
                  </a:lnTo>
                  <a:lnTo>
                    <a:pt x="178676" y="794524"/>
                  </a:lnTo>
                  <a:lnTo>
                    <a:pt x="175475" y="791324"/>
                  </a:lnTo>
                  <a:lnTo>
                    <a:pt x="175475" y="828713"/>
                  </a:lnTo>
                  <a:lnTo>
                    <a:pt x="175475" y="847178"/>
                  </a:lnTo>
                  <a:lnTo>
                    <a:pt x="175475" y="847712"/>
                  </a:lnTo>
                  <a:lnTo>
                    <a:pt x="175475" y="897318"/>
                  </a:lnTo>
                  <a:lnTo>
                    <a:pt x="182981" y="904798"/>
                  </a:lnTo>
                  <a:lnTo>
                    <a:pt x="330187" y="904798"/>
                  </a:lnTo>
                  <a:lnTo>
                    <a:pt x="337705" y="897318"/>
                  </a:lnTo>
                  <a:lnTo>
                    <a:pt x="337705" y="871423"/>
                  </a:lnTo>
                  <a:lnTo>
                    <a:pt x="337705" y="847712"/>
                  </a:lnTo>
                  <a:lnTo>
                    <a:pt x="337705" y="847178"/>
                  </a:lnTo>
                  <a:lnTo>
                    <a:pt x="337705" y="828751"/>
                  </a:lnTo>
                  <a:lnTo>
                    <a:pt x="337705" y="791337"/>
                  </a:lnTo>
                  <a:lnTo>
                    <a:pt x="337654" y="828713"/>
                  </a:lnTo>
                  <a:lnTo>
                    <a:pt x="337159" y="828713"/>
                  </a:lnTo>
                  <a:lnTo>
                    <a:pt x="337159" y="847712"/>
                  </a:lnTo>
                  <a:lnTo>
                    <a:pt x="330187" y="854659"/>
                  </a:lnTo>
                  <a:lnTo>
                    <a:pt x="304152" y="854659"/>
                  </a:lnTo>
                  <a:lnTo>
                    <a:pt x="304152" y="871423"/>
                  </a:lnTo>
                  <a:lnTo>
                    <a:pt x="209029" y="871423"/>
                  </a:lnTo>
                  <a:lnTo>
                    <a:pt x="209029" y="854659"/>
                  </a:lnTo>
                  <a:lnTo>
                    <a:pt x="182981" y="854659"/>
                  </a:lnTo>
                  <a:lnTo>
                    <a:pt x="182359" y="854049"/>
                  </a:lnTo>
                  <a:lnTo>
                    <a:pt x="209029" y="854049"/>
                  </a:lnTo>
                  <a:lnTo>
                    <a:pt x="209029" y="854659"/>
                  </a:lnTo>
                  <a:lnTo>
                    <a:pt x="304152" y="854659"/>
                  </a:lnTo>
                  <a:lnTo>
                    <a:pt x="304152" y="847712"/>
                  </a:lnTo>
                  <a:lnTo>
                    <a:pt x="337159" y="847712"/>
                  </a:lnTo>
                  <a:lnTo>
                    <a:pt x="337159" y="828713"/>
                  </a:lnTo>
                  <a:lnTo>
                    <a:pt x="333857" y="828713"/>
                  </a:lnTo>
                  <a:lnTo>
                    <a:pt x="333857" y="824928"/>
                  </a:lnTo>
                  <a:lnTo>
                    <a:pt x="337654" y="828713"/>
                  </a:lnTo>
                  <a:lnTo>
                    <a:pt x="337654" y="791387"/>
                  </a:lnTo>
                  <a:lnTo>
                    <a:pt x="334505" y="794524"/>
                  </a:lnTo>
                  <a:lnTo>
                    <a:pt x="334505" y="790714"/>
                  </a:lnTo>
                  <a:lnTo>
                    <a:pt x="337705" y="790714"/>
                  </a:lnTo>
                  <a:lnTo>
                    <a:pt x="337705" y="772985"/>
                  </a:lnTo>
                  <a:lnTo>
                    <a:pt x="333971" y="772985"/>
                  </a:lnTo>
                  <a:lnTo>
                    <a:pt x="333971" y="769188"/>
                  </a:lnTo>
                  <a:lnTo>
                    <a:pt x="337705" y="772896"/>
                  </a:lnTo>
                  <a:lnTo>
                    <a:pt x="337705" y="720839"/>
                  </a:lnTo>
                  <a:lnTo>
                    <a:pt x="380161" y="702360"/>
                  </a:lnTo>
                  <a:lnTo>
                    <a:pt x="417957" y="677011"/>
                  </a:lnTo>
                  <a:lnTo>
                    <a:pt x="450405" y="645693"/>
                  </a:lnTo>
                  <a:lnTo>
                    <a:pt x="476846" y="609295"/>
                  </a:lnTo>
                  <a:lnTo>
                    <a:pt x="496582" y="568731"/>
                  </a:lnTo>
                  <a:lnTo>
                    <a:pt x="508914" y="524878"/>
                  </a:lnTo>
                  <a:lnTo>
                    <a:pt x="513181" y="478637"/>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41" name="Google Shape;541;gd48b71aabe_6_0"/>
            <p:cNvSpPr/>
            <p:nvPr/>
          </p:nvSpPr>
          <p:spPr>
            <a:xfrm>
              <a:off x="2337242" y="6205324"/>
              <a:ext cx="137700" cy="1371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42" name="Google Shape;542;gd48b71aabe_6_0"/>
            <p:cNvSpPr/>
            <p:nvPr/>
          </p:nvSpPr>
          <p:spPr>
            <a:xfrm>
              <a:off x="1761237" y="6209466"/>
              <a:ext cx="137700" cy="1371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43" name="Google Shape;543;gd48b71aabe_6_0"/>
            <p:cNvSpPr/>
            <p:nvPr/>
          </p:nvSpPr>
          <p:spPr>
            <a:xfrm>
              <a:off x="1632991" y="6537845"/>
              <a:ext cx="979805" cy="45084"/>
            </a:xfrm>
            <a:custGeom>
              <a:avLst/>
              <a:gdLst/>
              <a:ahLst/>
              <a:cxnLst/>
              <a:rect l="l" t="t" r="r" b="b"/>
              <a:pathLst>
                <a:path w="979805" h="45084" extrusionOk="0">
                  <a:moveTo>
                    <a:pt x="180949" y="18554"/>
                  </a:moveTo>
                  <a:lnTo>
                    <a:pt x="173443" y="11074"/>
                  </a:lnTo>
                  <a:lnTo>
                    <a:pt x="7505" y="11074"/>
                  </a:lnTo>
                  <a:lnTo>
                    <a:pt x="0" y="18554"/>
                  </a:lnTo>
                  <a:lnTo>
                    <a:pt x="0" y="36982"/>
                  </a:lnTo>
                  <a:lnTo>
                    <a:pt x="7505" y="44462"/>
                  </a:lnTo>
                  <a:lnTo>
                    <a:pt x="173443" y="44462"/>
                  </a:lnTo>
                  <a:lnTo>
                    <a:pt x="180949" y="36982"/>
                  </a:lnTo>
                  <a:lnTo>
                    <a:pt x="180949" y="18554"/>
                  </a:lnTo>
                  <a:close/>
                </a:path>
                <a:path w="979805" h="45084" extrusionOk="0">
                  <a:moveTo>
                    <a:pt x="979728" y="7480"/>
                  </a:moveTo>
                  <a:lnTo>
                    <a:pt x="972210" y="0"/>
                  </a:lnTo>
                  <a:lnTo>
                    <a:pt x="806284" y="0"/>
                  </a:lnTo>
                  <a:lnTo>
                    <a:pt x="798766" y="7480"/>
                  </a:lnTo>
                  <a:lnTo>
                    <a:pt x="798766" y="25908"/>
                  </a:lnTo>
                  <a:lnTo>
                    <a:pt x="806284" y="33388"/>
                  </a:lnTo>
                  <a:lnTo>
                    <a:pt x="972210" y="33388"/>
                  </a:lnTo>
                  <a:lnTo>
                    <a:pt x="979728" y="25908"/>
                  </a:lnTo>
                  <a:lnTo>
                    <a:pt x="979728" y="7480"/>
                  </a:lnTo>
                  <a:close/>
                </a:path>
              </a:pathLst>
            </a:custGeom>
            <a:solidFill>
              <a:srgbClr val="0078D5"/>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g7a3bfb5975_2_75"/>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4" name="Google Shape;624;g7a3bfb5975_2_75"/>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5" name="Google Shape;625;g7a3bfb5975_2_75"/>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6" name="Google Shape;626;g7a3bfb5975_2_75"/>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7" name="Google Shape;627;g7a3bfb5975_2_75"/>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8" name="Google Shape;628;g7a3bfb5975_2_75"/>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9" name="Google Shape;629;g7a3bfb5975_2_75"/>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Analysis of Business Processes </a:t>
            </a:r>
            <a:endParaRPr sz="2800" b="1" i="0" u="none" strike="noStrike" cap="none" dirty="0">
              <a:solidFill>
                <a:srgbClr val="FFFFFF"/>
              </a:solidFill>
              <a:latin typeface="Times New Roman"/>
              <a:ea typeface="Times New Roman"/>
              <a:cs typeface="Times New Roman"/>
              <a:sym typeface="Times New Roman"/>
            </a:endParaRPr>
          </a:p>
        </p:txBody>
      </p:sp>
      <p:sp>
        <p:nvSpPr>
          <p:cNvPr id="631" name="Google Shape;631;g7a3bfb5975_2_75"/>
          <p:cNvSpPr txBox="1"/>
          <p:nvPr/>
        </p:nvSpPr>
        <p:spPr>
          <a:xfrm>
            <a:off x="565509" y="3930956"/>
            <a:ext cx="6453447" cy="2031295"/>
          </a:xfrm>
          <a:prstGeom prst="rect">
            <a:avLst/>
          </a:prstGeom>
          <a:noFill/>
          <a:ln>
            <a:noFill/>
          </a:ln>
        </p:spPr>
        <p:txBody>
          <a:bodyPr spcFirstLastPara="1" wrap="square" lIns="91425" tIns="91425" rIns="91425" bIns="91425" anchor="t" anchorCtr="0">
            <a:spAutoFit/>
          </a:bodyPr>
          <a:lstStyle/>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Development of Agenda for Change</a:t>
            </a:r>
            <a:endParaRPr sz="2000" dirty="0">
              <a:latin typeface="Times New Roman" panose="02020603050405020304" pitchFamily="18" charset="0"/>
              <a:cs typeface="Times New Roman" panose="02020603050405020304" pitchFamily="18" charset="0"/>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Development of Project Baseline</a:t>
            </a:r>
            <a:endParaRPr sz="2000" dirty="0">
              <a:latin typeface="Times New Roman" panose="02020603050405020304" pitchFamily="18" charset="0"/>
              <a:cs typeface="Times New Roman" panose="02020603050405020304" pitchFamily="18" charset="0"/>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Development of Financial-Economic Model</a:t>
            </a:r>
            <a:endParaRPr lang="ru-RU"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Development of Resource Plan</a:t>
            </a: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632" name="Google Shape;632;g7a3bfb5975_2_75"/>
          <p:cNvSpPr txBox="1"/>
          <p:nvPr/>
        </p:nvSpPr>
        <p:spPr>
          <a:xfrm>
            <a:off x="6920165" y="3930956"/>
            <a:ext cx="5136403" cy="2492960"/>
          </a:xfrm>
          <a:prstGeom prst="rect">
            <a:avLst/>
          </a:prstGeom>
          <a:noFill/>
          <a:ln>
            <a:noFill/>
          </a:ln>
        </p:spPr>
        <p:txBody>
          <a:bodyPr spcFirstLastPara="1" wrap="square" lIns="91425" tIns="91425" rIns="91425" bIns="91425" anchor="t" anchorCtr="0">
            <a:spAutoFit/>
          </a:bodyPr>
          <a:lstStyle/>
          <a:p>
            <a:pPr marL="342900" marR="0" lvl="0" indent="-342900" algn="l" rtl="0">
              <a:lnSpc>
                <a:spcPct val="150000"/>
              </a:lnSpc>
              <a:spcBef>
                <a:spcPts val="0"/>
              </a:spcBef>
              <a:spcAft>
                <a:spcPts val="0"/>
              </a:spcAft>
              <a:buClr>
                <a:srgbClr val="000000"/>
              </a:buClr>
              <a:buSzPts val="2400"/>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Communications Management</a:t>
            </a:r>
            <a:endParaRPr sz="2000" dirty="0">
              <a:latin typeface="Times New Roman" panose="02020603050405020304" pitchFamily="18" charset="0"/>
              <a:cs typeface="Times New Roman" panose="02020603050405020304" pitchFamily="18" charset="0"/>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Archiving </a:t>
            </a:r>
            <a:endParaRPr sz="2000" dirty="0">
              <a:latin typeface="Times New Roman" panose="02020603050405020304" pitchFamily="18" charset="0"/>
              <a:cs typeface="Times New Roman" panose="02020603050405020304" pitchFamily="18" charset="0"/>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Change Control</a:t>
            </a:r>
            <a:endParaRPr sz="2000" dirty="0">
              <a:latin typeface="Times New Roman" panose="02020603050405020304" pitchFamily="18" charset="0"/>
              <a:cs typeface="Times New Roman" panose="02020603050405020304" pitchFamily="18" charset="0"/>
            </a:endParaRPr>
          </a:p>
          <a:p>
            <a:pPr marL="342900" marR="0" lvl="2" indent="-342900" algn="l" rtl="0">
              <a:lnSpc>
                <a:spcPct val="150000"/>
              </a:lnSpc>
              <a:spcBef>
                <a:spcPts val="0"/>
              </a:spcBef>
              <a:spcAft>
                <a:spcPts val="0"/>
              </a:spcAft>
              <a:buFont typeface="Arial" panose="020B0604020202020204" pitchFamily="34" charset="0"/>
              <a:buChar char="•"/>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Preparing Documents for Closure</a:t>
            </a: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2" indent="-342900" algn="l" rtl="0">
              <a:lnSpc>
                <a:spcPct val="150000"/>
              </a:lnSpc>
              <a:spcBef>
                <a:spcPts val="0"/>
              </a:spcBef>
              <a:spcAft>
                <a:spcPts val="0"/>
              </a:spcAft>
              <a:buFont typeface="Arial" panose="020B0604020202020204" pitchFamily="34" charset="0"/>
              <a:buChar char="•"/>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p:txBody>
      </p:sp>
      <p:graphicFrame>
        <p:nvGraphicFramePr>
          <p:cNvPr id="6" name="Схема 5">
            <a:extLst>
              <a:ext uri="{FF2B5EF4-FFF2-40B4-BE49-F238E27FC236}">
                <a16:creationId xmlns:a16="http://schemas.microsoft.com/office/drawing/2014/main" id="{7D011928-EB06-423B-AA8A-2AFA4C19C3DD}"/>
              </a:ext>
            </a:extLst>
          </p:cNvPr>
          <p:cNvGraphicFramePr/>
          <p:nvPr>
            <p:extLst>
              <p:ext uri="{D42A27DB-BD31-4B8C-83A1-F6EECF244321}">
                <p14:modId xmlns:p14="http://schemas.microsoft.com/office/powerpoint/2010/main" val="1555148206"/>
              </p:ext>
            </p:extLst>
          </p:nvPr>
        </p:nvGraphicFramePr>
        <p:xfrm>
          <a:off x="1918535" y="942900"/>
          <a:ext cx="8630867" cy="14208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1885AEFC-2A68-41CA-9299-0DF082C3E166}"/>
              </a:ext>
            </a:extLst>
          </p:cNvPr>
          <p:cNvSpPr txBox="1"/>
          <p:nvPr/>
        </p:nvSpPr>
        <p:spPr>
          <a:xfrm>
            <a:off x="4125119" y="2844224"/>
            <a:ext cx="3911600" cy="400110"/>
          </a:xfrm>
          <a:prstGeom prst="rect">
            <a:avLst/>
          </a:prstGeom>
          <a:noFill/>
        </p:spPr>
        <p:txBody>
          <a:bodyPr wrap="square" rtlCol="0">
            <a:spAutoFit/>
          </a:bodyPr>
          <a:lstStyle/>
          <a:p>
            <a:pPr algn="ctr"/>
            <a:r>
              <a:rPr lang="en-US" sz="2000" b="1" i="0" u="none" strike="noStrike" cap="none" dirty="0">
                <a:solidFill>
                  <a:schemeClr val="accent1">
                    <a:lumMod val="50000"/>
                  </a:schemeClr>
                </a:solidFill>
                <a:latin typeface="Times New Roman" panose="02020603050405020304" pitchFamily="18" charset="0"/>
                <a:ea typeface="Calibri"/>
                <a:cs typeface="Times New Roman" panose="02020603050405020304" pitchFamily="18" charset="0"/>
                <a:sym typeface="Calibri"/>
              </a:rPr>
              <a:t>BUSINESS PROCESSES  </a:t>
            </a:r>
            <a:endParaRPr lang="en-US" sz="2000"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7170" name="Picture 2">
            <a:extLst>
              <a:ext uri="{FF2B5EF4-FFF2-40B4-BE49-F238E27FC236}">
                <a16:creationId xmlns:a16="http://schemas.microsoft.com/office/drawing/2014/main" id="{5D91B6C3-F224-44BC-857F-898641ACE1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272" y="2157602"/>
            <a:ext cx="8509391" cy="6538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i="0" u="none" strike="noStrike" cap="none" dirty="0">
                <a:solidFill>
                  <a:srgbClr val="0068B3"/>
                </a:solidFill>
                <a:latin typeface="Times New Roman" panose="02020603050405020304" pitchFamily="18" charset="0"/>
                <a:ea typeface="Calibri"/>
                <a:cs typeface="Times New Roman" panose="02020603050405020304" pitchFamily="18" charset="0"/>
                <a:sym typeface="Calibri"/>
              </a:rPr>
              <a:t>SELECTION OF BPs</a:t>
            </a:r>
          </a:p>
          <a:p>
            <a:pPr>
              <a:buSzPts val="2800"/>
            </a:pPr>
            <a:r>
              <a:rPr lang="en-US" sz="3600" b="1" i="0" u="none" strike="noStrike" cap="none" dirty="0">
                <a:solidFill>
                  <a:srgbClr val="0068B3"/>
                </a:solidFill>
                <a:latin typeface="Times New Roman" panose="02020603050405020304" pitchFamily="18" charset="0"/>
                <a:ea typeface="Calibri"/>
                <a:cs typeface="Times New Roman" panose="02020603050405020304" pitchFamily="18" charset="0"/>
                <a:sym typeface="Calibri"/>
              </a:rPr>
              <a:t>FOR OPTIMIZATION </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310071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7a3bfb5975_2_89"/>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8" name="Google Shape;638;g7a3bfb5975_2_89"/>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9" name="Google Shape;639;g7a3bfb5975_2_89"/>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0" name="Google Shape;640;g7a3bfb5975_2_89"/>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1" name="Google Shape;641;g7a3bfb5975_2_89"/>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2" name="Google Shape;642;g7a3bfb5975_2_89"/>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3" name="Google Shape;643;g7a3bfb5975_2_89"/>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Selection of BP for Optimization</a:t>
            </a:r>
            <a:endParaRPr sz="2800" b="1" i="0" u="none" strike="noStrike" cap="none" dirty="0">
              <a:solidFill>
                <a:srgbClr val="FFFFFF"/>
              </a:solidFill>
              <a:latin typeface="Times New Roman"/>
              <a:ea typeface="Times New Roman"/>
              <a:cs typeface="Times New Roman"/>
              <a:sym typeface="Times New Roman"/>
            </a:endParaRPr>
          </a:p>
        </p:txBody>
      </p:sp>
      <p:sp>
        <p:nvSpPr>
          <p:cNvPr id="644" name="Google Shape;644;g7a3bfb5975_2_89"/>
          <p:cNvSpPr txBox="1"/>
          <p:nvPr/>
        </p:nvSpPr>
        <p:spPr>
          <a:xfrm>
            <a:off x="685899" y="1525800"/>
            <a:ext cx="4667504" cy="1015632"/>
          </a:xfrm>
          <a:prstGeom prst="rect">
            <a:avLst/>
          </a:prstGeom>
          <a:noFill/>
          <a:ln>
            <a:noFill/>
          </a:ln>
        </p:spPr>
        <p:txBody>
          <a:bodyPr spcFirstLastPara="1" wrap="square" lIns="91425" tIns="91425" rIns="91425" bIns="91425" anchor="t" anchorCtr="0">
            <a:spAutoFit/>
          </a:bodyPr>
          <a:lstStyle/>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1 - Clear objectives and expectation </a:t>
            </a:r>
            <a:endParaRPr dirty="0"/>
          </a:p>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2 - High qualified and motivated team</a:t>
            </a:r>
            <a:endParaRPr dirty="0"/>
          </a:p>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3 - Clearly defined plan</a:t>
            </a:r>
            <a:endParaRPr sz="2400" b="0" i="0" u="none" strike="noStrike" cap="none" dirty="0">
              <a:solidFill>
                <a:schemeClr val="dk1"/>
              </a:solidFill>
              <a:latin typeface="Calibri"/>
              <a:ea typeface="Calibri"/>
              <a:cs typeface="Calibri"/>
              <a:sym typeface="Calibri"/>
            </a:endParaRPr>
          </a:p>
        </p:txBody>
      </p:sp>
      <p:sp>
        <p:nvSpPr>
          <p:cNvPr id="645" name="Google Shape;645;g7a3bfb5975_2_89"/>
          <p:cNvSpPr txBox="1"/>
          <p:nvPr/>
        </p:nvSpPr>
        <p:spPr>
          <a:xfrm>
            <a:off x="5730602" y="1525800"/>
            <a:ext cx="6412421" cy="1015632"/>
          </a:xfrm>
          <a:prstGeom prst="rect">
            <a:avLst/>
          </a:prstGeom>
          <a:noFill/>
          <a:ln>
            <a:noFill/>
          </a:ln>
        </p:spPr>
        <p:txBody>
          <a:bodyPr spcFirstLastPara="1" wrap="square" lIns="91425" tIns="91425" rIns="91425" bIns="91425" anchor="t" anchorCtr="0">
            <a:spAutoFit/>
          </a:bodyPr>
          <a:lstStyle/>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4 - Strong committed sponsors and top management support</a:t>
            </a:r>
            <a:endParaRPr dirty="0"/>
          </a:p>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5 - Effective managing capabilities</a:t>
            </a:r>
            <a:endParaRPr dirty="0"/>
          </a:p>
          <a:p>
            <a:pPr marL="0" marR="0" lvl="0" indent="0" algn="just" rtl="0">
              <a:spcBef>
                <a:spcPts val="0"/>
              </a:spcBef>
              <a:spcAft>
                <a:spcPts val="0"/>
              </a:spcAft>
              <a:buNone/>
            </a:pPr>
            <a:r>
              <a:rPr lang="en-US" sz="1800" b="0" i="0" u="none" strike="noStrike" cap="none" dirty="0">
                <a:solidFill>
                  <a:srgbClr val="000000"/>
                </a:solidFill>
                <a:latin typeface="Times New Roman"/>
                <a:ea typeface="Times New Roman"/>
                <a:cs typeface="Times New Roman"/>
                <a:sym typeface="Times New Roman"/>
              </a:rPr>
              <a:t>CSF 6 - Effective communication</a:t>
            </a:r>
            <a:endParaRPr sz="2400" b="0" i="0" u="none" strike="noStrike" cap="none" dirty="0">
              <a:solidFill>
                <a:schemeClr val="dk1"/>
              </a:solidFill>
              <a:latin typeface="Calibri"/>
              <a:ea typeface="Calibri"/>
              <a:cs typeface="Calibri"/>
              <a:sym typeface="Calibri"/>
            </a:endParaRPr>
          </a:p>
        </p:txBody>
      </p:sp>
      <p:sp>
        <p:nvSpPr>
          <p:cNvPr id="2" name="TextBox 1">
            <a:extLst>
              <a:ext uri="{FF2B5EF4-FFF2-40B4-BE49-F238E27FC236}">
                <a16:creationId xmlns:a16="http://schemas.microsoft.com/office/drawing/2014/main" id="{90E13C16-4912-4B50-B7F4-A5001EAC021F}"/>
              </a:ext>
            </a:extLst>
          </p:cNvPr>
          <p:cNvSpPr txBox="1"/>
          <p:nvPr/>
        </p:nvSpPr>
        <p:spPr>
          <a:xfrm>
            <a:off x="646176" y="1076937"/>
            <a:ext cx="7613904" cy="369332"/>
          </a:xfrm>
          <a:prstGeom prst="rect">
            <a:avLst/>
          </a:prstGeom>
          <a:solidFill>
            <a:schemeClr val="accent1">
              <a:lumMod val="20000"/>
              <a:lumOff val="80000"/>
            </a:schemeClr>
          </a:solidFill>
        </p:spPr>
        <p:txBody>
          <a:bodyPr wrap="square" rtlCol="0">
            <a:spAutoFit/>
          </a:bodyPr>
          <a:lstStyle/>
          <a:p>
            <a:r>
              <a:rPr lang="en-US" sz="1800" b="1" dirty="0">
                <a:latin typeface="Times New Roman" panose="02020603050405020304" pitchFamily="18" charset="0"/>
                <a:cs typeface="Times New Roman" panose="02020603050405020304" pitchFamily="18" charset="0"/>
              </a:rPr>
              <a:t>Step 1.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Assessment of connection between BP and CSFs (importance of BP) </a:t>
            </a:r>
            <a:endParaRPr lang="ru-KZ" sz="1800" b="1"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45CE84CA-7890-4079-B9BE-C0BADBDA1C0D}"/>
              </a:ext>
            </a:extLst>
          </p:cNvPr>
          <p:cNvSpPr txBox="1"/>
          <p:nvPr/>
        </p:nvSpPr>
        <p:spPr>
          <a:xfrm>
            <a:off x="646176" y="2800550"/>
            <a:ext cx="7613904" cy="369332"/>
          </a:xfrm>
          <a:prstGeom prst="rect">
            <a:avLst/>
          </a:prstGeom>
          <a:solidFill>
            <a:schemeClr val="accent1">
              <a:lumMod val="20000"/>
              <a:lumOff val="80000"/>
            </a:schemeClr>
          </a:solidFill>
        </p:spPr>
        <p:txBody>
          <a:bodyPr wrap="square" rtlCol="0">
            <a:spAutoFit/>
          </a:bodyPr>
          <a:lstStyle/>
          <a:p>
            <a:r>
              <a:rPr lang="en-US" sz="1800" b="1" dirty="0">
                <a:latin typeface="Times New Roman" panose="02020603050405020304" pitchFamily="18" charset="0"/>
                <a:cs typeface="Times New Roman" panose="02020603050405020304" pitchFamily="18" charset="0"/>
              </a:rPr>
              <a:t>Step 2.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Problematicity degree identification</a:t>
            </a:r>
            <a:endParaRPr lang="ru-KZ" sz="1800" b="1" dirty="0">
              <a:latin typeface="Times New Roman" panose="02020603050405020304" pitchFamily="18" charset="0"/>
              <a:cs typeface="Times New Roman" panose="02020603050405020304" pitchFamily="18" charset="0"/>
            </a:endParaRPr>
          </a:p>
        </p:txBody>
      </p:sp>
      <p:graphicFrame>
        <p:nvGraphicFramePr>
          <p:cNvPr id="5" name="Таблица 4">
            <a:extLst>
              <a:ext uri="{FF2B5EF4-FFF2-40B4-BE49-F238E27FC236}">
                <a16:creationId xmlns:a16="http://schemas.microsoft.com/office/drawing/2014/main" id="{776B65BE-2C27-45CF-A6F8-C30E39F94650}"/>
              </a:ext>
            </a:extLst>
          </p:cNvPr>
          <p:cNvGraphicFramePr>
            <a:graphicFrameLocks noGrp="1"/>
          </p:cNvGraphicFramePr>
          <p:nvPr>
            <p:extLst>
              <p:ext uri="{D42A27DB-BD31-4B8C-83A1-F6EECF244321}">
                <p14:modId xmlns:p14="http://schemas.microsoft.com/office/powerpoint/2010/main" val="3776077022"/>
              </p:ext>
            </p:extLst>
          </p:nvPr>
        </p:nvGraphicFramePr>
        <p:xfrm>
          <a:off x="909480" y="3423920"/>
          <a:ext cx="9321642" cy="3027679"/>
        </p:xfrm>
        <a:graphic>
          <a:graphicData uri="http://schemas.openxmlformats.org/drawingml/2006/table">
            <a:tbl>
              <a:tblPr/>
              <a:tblGrid>
                <a:gridCol w="520862">
                  <a:extLst>
                    <a:ext uri="{9D8B030D-6E8A-4147-A177-3AD203B41FA5}">
                      <a16:colId xmlns:a16="http://schemas.microsoft.com/office/drawing/2014/main" val="2202318421"/>
                    </a:ext>
                  </a:extLst>
                </a:gridCol>
                <a:gridCol w="2813854">
                  <a:extLst>
                    <a:ext uri="{9D8B030D-6E8A-4147-A177-3AD203B41FA5}">
                      <a16:colId xmlns:a16="http://schemas.microsoft.com/office/drawing/2014/main" val="1950226314"/>
                    </a:ext>
                  </a:extLst>
                </a:gridCol>
                <a:gridCol w="853137">
                  <a:extLst>
                    <a:ext uri="{9D8B030D-6E8A-4147-A177-3AD203B41FA5}">
                      <a16:colId xmlns:a16="http://schemas.microsoft.com/office/drawing/2014/main" val="2693161395"/>
                    </a:ext>
                  </a:extLst>
                </a:gridCol>
                <a:gridCol w="853137">
                  <a:extLst>
                    <a:ext uri="{9D8B030D-6E8A-4147-A177-3AD203B41FA5}">
                      <a16:colId xmlns:a16="http://schemas.microsoft.com/office/drawing/2014/main" val="2353921494"/>
                    </a:ext>
                  </a:extLst>
                </a:gridCol>
                <a:gridCol w="853137">
                  <a:extLst>
                    <a:ext uri="{9D8B030D-6E8A-4147-A177-3AD203B41FA5}">
                      <a16:colId xmlns:a16="http://schemas.microsoft.com/office/drawing/2014/main" val="4116433959"/>
                    </a:ext>
                  </a:extLst>
                </a:gridCol>
                <a:gridCol w="853137">
                  <a:extLst>
                    <a:ext uri="{9D8B030D-6E8A-4147-A177-3AD203B41FA5}">
                      <a16:colId xmlns:a16="http://schemas.microsoft.com/office/drawing/2014/main" val="887826173"/>
                    </a:ext>
                  </a:extLst>
                </a:gridCol>
                <a:gridCol w="853137">
                  <a:extLst>
                    <a:ext uri="{9D8B030D-6E8A-4147-A177-3AD203B41FA5}">
                      <a16:colId xmlns:a16="http://schemas.microsoft.com/office/drawing/2014/main" val="4188745988"/>
                    </a:ext>
                  </a:extLst>
                </a:gridCol>
                <a:gridCol w="853137">
                  <a:extLst>
                    <a:ext uri="{9D8B030D-6E8A-4147-A177-3AD203B41FA5}">
                      <a16:colId xmlns:a16="http://schemas.microsoft.com/office/drawing/2014/main" val="3109280602"/>
                    </a:ext>
                  </a:extLst>
                </a:gridCol>
                <a:gridCol w="868104">
                  <a:extLst>
                    <a:ext uri="{9D8B030D-6E8A-4147-A177-3AD203B41FA5}">
                      <a16:colId xmlns:a16="http://schemas.microsoft.com/office/drawing/2014/main" val="2374603234"/>
                    </a:ext>
                  </a:extLst>
                </a:gridCol>
              </a:tblGrid>
              <a:tr h="601887">
                <a:tc gridSpan="2">
                  <a:txBody>
                    <a:bodyPr/>
                    <a:lstStyle/>
                    <a:p>
                      <a:pPr algn="ctr" fontAlgn="ctr"/>
                      <a:r>
                        <a:rPr lang="en-US" sz="1200" b="1" i="0" u="none" strike="noStrike" dirty="0">
                          <a:solidFill>
                            <a:srgbClr val="000000"/>
                          </a:solidFill>
                          <a:effectLst/>
                          <a:latin typeface="Times New Roman" panose="02020603050405020304" pitchFamily="18" charset="0"/>
                        </a:rPr>
                        <a:t>Name of Business Processes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hMerge="1">
                  <a:txBody>
                    <a:bodyPr/>
                    <a:lstStyle/>
                    <a:p>
                      <a:endParaRPr lang="ru-KZ"/>
                    </a:p>
                  </a:txBody>
                  <a:tcPr/>
                </a:tc>
                <a:tc>
                  <a:txBody>
                    <a:bodyPr/>
                    <a:lstStyle/>
                    <a:p>
                      <a:pPr algn="ctr" fontAlgn="ctr"/>
                      <a:r>
                        <a:rPr lang="en-US" sz="1200" b="1" i="0" u="none" strike="noStrike">
                          <a:solidFill>
                            <a:srgbClr val="000000"/>
                          </a:solidFill>
                          <a:effectLst/>
                          <a:latin typeface="Times New Roman" panose="02020603050405020304" pitchFamily="18" charset="0"/>
                        </a:rPr>
                        <a:t>CSF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dirty="0">
                          <a:solidFill>
                            <a:srgbClr val="000000"/>
                          </a:solidFill>
                          <a:effectLst/>
                          <a:latin typeface="Times New Roman" panose="02020603050405020304" pitchFamily="18" charset="0"/>
                        </a:rPr>
                        <a:t>CSF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Score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3552242788"/>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Development of agenda for change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200414416"/>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dirty="0">
                          <a:solidFill>
                            <a:srgbClr val="000000"/>
                          </a:solidFill>
                          <a:effectLst/>
                          <a:latin typeface="Times New Roman" panose="02020603050405020304" pitchFamily="18" charset="0"/>
                        </a:rPr>
                        <a:t>Development of baseline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33719491"/>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Development of FEM</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060616816"/>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dirty="0">
                          <a:solidFill>
                            <a:srgbClr val="000000"/>
                          </a:solidFill>
                          <a:effectLst/>
                          <a:latin typeface="Times New Roman" panose="02020603050405020304" pitchFamily="18" charset="0"/>
                        </a:rPr>
                        <a:t>Development of Resource Plan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dirty="0">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085532579"/>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Communications management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290116285"/>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a:solidFill>
                            <a:srgbClr val="000000"/>
                          </a:solidFill>
                          <a:effectLst/>
                          <a:latin typeface="Times New Roman" panose="02020603050405020304" pitchFamily="18" charset="0"/>
                        </a:rPr>
                        <a:t>Archiving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29599207"/>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Change Control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569138539"/>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a:solidFill>
                            <a:srgbClr val="000000"/>
                          </a:solidFill>
                          <a:effectLst/>
                          <a:latin typeface="Times New Roman" panose="02020603050405020304" pitchFamily="18" charset="0"/>
                        </a:rPr>
                        <a:t>Operational testing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dirty="0">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651268021"/>
                  </a:ext>
                </a:extLst>
              </a:tr>
            </a:tbl>
          </a:graphicData>
        </a:graphic>
      </p:graphicFrame>
      <p:graphicFrame>
        <p:nvGraphicFramePr>
          <p:cNvPr id="6" name="Таблица 5">
            <a:extLst>
              <a:ext uri="{FF2B5EF4-FFF2-40B4-BE49-F238E27FC236}">
                <a16:creationId xmlns:a16="http://schemas.microsoft.com/office/drawing/2014/main" id="{E4896F00-7F4B-4DE8-9F67-C37C28FD2B24}"/>
              </a:ext>
            </a:extLst>
          </p:cNvPr>
          <p:cNvGraphicFramePr>
            <a:graphicFrameLocks noGrp="1"/>
          </p:cNvGraphicFramePr>
          <p:nvPr>
            <p:extLst>
              <p:ext uri="{D42A27DB-BD31-4B8C-83A1-F6EECF244321}">
                <p14:modId xmlns:p14="http://schemas.microsoft.com/office/powerpoint/2010/main" val="2363105871"/>
              </p:ext>
            </p:extLst>
          </p:nvPr>
        </p:nvGraphicFramePr>
        <p:xfrm>
          <a:off x="909480" y="3416307"/>
          <a:ext cx="10103959" cy="3027680"/>
        </p:xfrm>
        <a:graphic>
          <a:graphicData uri="http://schemas.openxmlformats.org/drawingml/2006/table">
            <a:tbl>
              <a:tblPr/>
              <a:tblGrid>
                <a:gridCol w="498183">
                  <a:extLst>
                    <a:ext uri="{9D8B030D-6E8A-4147-A177-3AD203B41FA5}">
                      <a16:colId xmlns:a16="http://schemas.microsoft.com/office/drawing/2014/main" val="604063733"/>
                    </a:ext>
                  </a:extLst>
                </a:gridCol>
                <a:gridCol w="2691335">
                  <a:extLst>
                    <a:ext uri="{9D8B030D-6E8A-4147-A177-3AD203B41FA5}">
                      <a16:colId xmlns:a16="http://schemas.microsoft.com/office/drawing/2014/main" val="2796158099"/>
                    </a:ext>
                  </a:extLst>
                </a:gridCol>
                <a:gridCol w="815990">
                  <a:extLst>
                    <a:ext uri="{9D8B030D-6E8A-4147-A177-3AD203B41FA5}">
                      <a16:colId xmlns:a16="http://schemas.microsoft.com/office/drawing/2014/main" val="3327203952"/>
                    </a:ext>
                  </a:extLst>
                </a:gridCol>
                <a:gridCol w="815990">
                  <a:extLst>
                    <a:ext uri="{9D8B030D-6E8A-4147-A177-3AD203B41FA5}">
                      <a16:colId xmlns:a16="http://schemas.microsoft.com/office/drawing/2014/main" val="1040483555"/>
                    </a:ext>
                  </a:extLst>
                </a:gridCol>
                <a:gridCol w="815990">
                  <a:extLst>
                    <a:ext uri="{9D8B030D-6E8A-4147-A177-3AD203B41FA5}">
                      <a16:colId xmlns:a16="http://schemas.microsoft.com/office/drawing/2014/main" val="2144324946"/>
                    </a:ext>
                  </a:extLst>
                </a:gridCol>
                <a:gridCol w="815990">
                  <a:extLst>
                    <a:ext uri="{9D8B030D-6E8A-4147-A177-3AD203B41FA5}">
                      <a16:colId xmlns:a16="http://schemas.microsoft.com/office/drawing/2014/main" val="710610319"/>
                    </a:ext>
                  </a:extLst>
                </a:gridCol>
                <a:gridCol w="815990">
                  <a:extLst>
                    <a:ext uri="{9D8B030D-6E8A-4147-A177-3AD203B41FA5}">
                      <a16:colId xmlns:a16="http://schemas.microsoft.com/office/drawing/2014/main" val="2836759784"/>
                    </a:ext>
                  </a:extLst>
                </a:gridCol>
                <a:gridCol w="815990">
                  <a:extLst>
                    <a:ext uri="{9D8B030D-6E8A-4147-A177-3AD203B41FA5}">
                      <a16:colId xmlns:a16="http://schemas.microsoft.com/office/drawing/2014/main" val="4067266334"/>
                    </a:ext>
                  </a:extLst>
                </a:gridCol>
                <a:gridCol w="830305">
                  <a:extLst>
                    <a:ext uri="{9D8B030D-6E8A-4147-A177-3AD203B41FA5}">
                      <a16:colId xmlns:a16="http://schemas.microsoft.com/office/drawing/2014/main" val="3995628331"/>
                    </a:ext>
                  </a:extLst>
                </a:gridCol>
                <a:gridCol w="1188196">
                  <a:extLst>
                    <a:ext uri="{9D8B030D-6E8A-4147-A177-3AD203B41FA5}">
                      <a16:colId xmlns:a16="http://schemas.microsoft.com/office/drawing/2014/main" val="3449931957"/>
                    </a:ext>
                  </a:extLst>
                </a:gridCol>
              </a:tblGrid>
              <a:tr h="601888">
                <a:tc gridSpan="2">
                  <a:txBody>
                    <a:bodyPr/>
                    <a:lstStyle/>
                    <a:p>
                      <a:pPr algn="ctr" fontAlgn="ctr"/>
                      <a:r>
                        <a:rPr lang="en-US" sz="1200" b="1" i="0" u="none" strike="noStrike" dirty="0">
                          <a:solidFill>
                            <a:srgbClr val="000000"/>
                          </a:solidFill>
                          <a:effectLst/>
                          <a:latin typeface="Times New Roman" panose="02020603050405020304" pitchFamily="18" charset="0"/>
                        </a:rPr>
                        <a:t>Business Processes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hMerge="1">
                  <a:txBody>
                    <a:bodyPr/>
                    <a:lstStyle/>
                    <a:p>
                      <a:endParaRPr lang="ru-KZ"/>
                    </a:p>
                  </a:txBody>
                  <a:tcPr/>
                </a:tc>
                <a:tc>
                  <a:txBody>
                    <a:bodyPr/>
                    <a:lstStyle/>
                    <a:p>
                      <a:pPr algn="ctr" fontAlgn="ctr"/>
                      <a:r>
                        <a:rPr lang="en-US" sz="1200" b="1" i="0" u="none" strike="noStrike">
                          <a:solidFill>
                            <a:srgbClr val="000000"/>
                          </a:solidFill>
                          <a:effectLst/>
                          <a:latin typeface="Times New Roman" panose="02020603050405020304" pitchFamily="18" charset="0"/>
                        </a:rPr>
                        <a:t>CSF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dirty="0">
                          <a:solidFill>
                            <a:srgbClr val="000000"/>
                          </a:solidFill>
                          <a:effectLst/>
                          <a:latin typeface="Times New Roman" panose="02020603050405020304" pitchFamily="18" charset="0"/>
                        </a:rPr>
                        <a:t>CSF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dirty="0">
                          <a:solidFill>
                            <a:srgbClr val="000000"/>
                          </a:solidFill>
                          <a:effectLst/>
                          <a:latin typeface="Times New Roman" panose="02020603050405020304" pitchFamily="18" charset="0"/>
                        </a:rPr>
                        <a:t>CSF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dirty="0">
                          <a:solidFill>
                            <a:srgbClr val="000000"/>
                          </a:solidFill>
                          <a:effectLst/>
                          <a:latin typeface="Times New Roman" panose="02020603050405020304" pitchFamily="18" charset="0"/>
                        </a:rPr>
                        <a:t>CSF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a:solidFill>
                            <a:srgbClr val="000000"/>
                          </a:solidFill>
                          <a:effectLst/>
                          <a:latin typeface="Times New Roman" panose="02020603050405020304" pitchFamily="18" charset="0"/>
                        </a:rPr>
                        <a:t>CSF Score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1200" b="1" i="0" u="none" strike="noStrike" dirty="0">
                          <a:solidFill>
                            <a:srgbClr val="000000"/>
                          </a:solidFill>
                          <a:effectLst/>
                          <a:latin typeface="Times New Roman" panose="02020603050405020304" pitchFamily="18" charset="0"/>
                        </a:rPr>
                        <a:t>Degree of </a:t>
                      </a:r>
                      <a:r>
                        <a:rPr lang="en-US" sz="1200" b="1" i="0" u="none" strike="noStrike" dirty="0" err="1">
                          <a:solidFill>
                            <a:srgbClr val="000000"/>
                          </a:solidFill>
                          <a:effectLst/>
                          <a:latin typeface="Times New Roman" panose="02020603050405020304" pitchFamily="18" charset="0"/>
                        </a:rPr>
                        <a:t>problematicity</a:t>
                      </a:r>
                      <a:endParaRPr lang="en-US" sz="1200" b="1" i="0" u="none" strike="noStrike" dirty="0">
                        <a:solidFill>
                          <a:srgbClr val="000000"/>
                        </a:solidFill>
                        <a:effectLst/>
                        <a:latin typeface="Times New Roman" panose="02020603050405020304" pitchFamily="18"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2731488045"/>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dirty="0">
                          <a:solidFill>
                            <a:srgbClr val="000000"/>
                          </a:solidFill>
                          <a:effectLst/>
                          <a:latin typeface="Times New Roman" panose="02020603050405020304" pitchFamily="18" charset="0"/>
                        </a:rPr>
                        <a:t>Development of agenda for change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200" b="1" i="0" u="none" strike="noStrike">
                          <a:solidFill>
                            <a:srgbClr val="000000"/>
                          </a:solidFill>
                          <a:effectLst/>
                          <a:latin typeface="Times New Roman" panose="02020603050405020304" pitchFamily="18" charset="0"/>
                        </a:rPr>
                        <a:t>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119329386"/>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dirty="0">
                          <a:solidFill>
                            <a:srgbClr val="000000"/>
                          </a:solidFill>
                          <a:effectLst/>
                          <a:latin typeface="Times New Roman" panose="02020603050405020304" pitchFamily="18" charset="0"/>
                        </a:rPr>
                        <a:t>Development of baseline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1200" b="1" i="0" u="none" strike="noStrike">
                          <a:solidFill>
                            <a:srgbClr val="000000"/>
                          </a:solidFill>
                          <a:effectLst/>
                          <a:latin typeface="Times New Roman" panose="02020603050405020304" pitchFamily="18" charset="0"/>
                        </a:rPr>
                        <a:t>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103486"/>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Development of FEM</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200" b="1" i="0" u="none" strike="noStrike">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001750273"/>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dirty="0">
                          <a:solidFill>
                            <a:srgbClr val="000000"/>
                          </a:solidFill>
                          <a:effectLst/>
                          <a:latin typeface="Times New Roman" panose="02020603050405020304" pitchFamily="18" charset="0"/>
                        </a:rPr>
                        <a:t>Development of Resource Plan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1200" b="1" i="0" u="none" strike="noStrike">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644317583"/>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Communications management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200" b="1" i="0" u="none" strike="noStrike">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527254650"/>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a:solidFill>
                            <a:srgbClr val="000000"/>
                          </a:solidFill>
                          <a:effectLst/>
                          <a:latin typeface="Times New Roman" panose="02020603050405020304" pitchFamily="18" charset="0"/>
                        </a:rPr>
                        <a:t>Archiving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1200" b="1" i="0" u="none" strike="noStrike">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251403931"/>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l" fontAlgn="ctr"/>
                      <a:r>
                        <a:rPr lang="en-US" sz="1200" b="0" i="0" u="none" strike="noStrike">
                          <a:solidFill>
                            <a:srgbClr val="000000"/>
                          </a:solidFill>
                          <a:effectLst/>
                          <a:latin typeface="Times New Roman" panose="02020603050405020304" pitchFamily="18" charset="0"/>
                        </a:rPr>
                        <a:t>Change Control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200" b="1"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US" sz="1200" b="1" i="0" u="none" strike="noStrike">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166156104"/>
                  </a:ext>
                </a:extLst>
              </a:tr>
              <a:tr h="303224">
                <a:tc>
                  <a:txBody>
                    <a:bodyPr/>
                    <a:lstStyle/>
                    <a:p>
                      <a:pPr algn="ctr" fontAlgn="ctr"/>
                      <a:r>
                        <a:rPr lang="en-US" sz="1200" b="0" i="0" u="none" strike="noStrike">
                          <a:solidFill>
                            <a:srgbClr val="000000"/>
                          </a:solidFill>
                          <a:effectLst/>
                          <a:latin typeface="Times New Roman" panose="02020603050405020304" pitchFamily="18" charset="0"/>
                        </a:rPr>
                        <a:t>BP 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200" b="0" i="0" u="none" strike="noStrike">
                          <a:solidFill>
                            <a:srgbClr val="000000"/>
                          </a:solidFill>
                          <a:effectLst/>
                          <a:latin typeface="Times New Roman" panose="02020603050405020304" pitchFamily="18" charset="0"/>
                        </a:rPr>
                        <a:t>Operational testing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0" i="0" u="none" strike="noStrike">
                          <a:solidFill>
                            <a:srgbClr val="000000"/>
                          </a:solidFill>
                          <a:effectLst/>
                          <a:latin typeface="Times New Roman" panose="02020603050405020304" pitchFamily="18" charset="0"/>
                        </a:rPr>
                        <a: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200" b="1"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1200" b="1" i="0" u="none" strike="noStrike" dirty="0">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65269171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45"/>
                                        </p:tgtEl>
                                        <p:attrNameLst>
                                          <p:attrName>style.visibility</p:attrName>
                                        </p:attrNameLst>
                                      </p:cBhvr>
                                      <p:to>
                                        <p:strVal val="visible"/>
                                      </p:to>
                                    </p:set>
                                    <p:animEffect transition="in" filter="fade">
                                      <p:cBhvr>
                                        <p:cTn id="12" dur="500"/>
                                        <p:tgtEl>
                                          <p:spTgt spid="64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44"/>
                                        </p:tgtEl>
                                        <p:attrNameLst>
                                          <p:attrName>style.visibility</p:attrName>
                                        </p:attrNameLst>
                                      </p:cBhvr>
                                      <p:to>
                                        <p:strVal val="visible"/>
                                      </p:to>
                                    </p:set>
                                    <p:animEffect transition="in" filter="fade">
                                      <p:cBhvr>
                                        <p:cTn id="15" dur="500"/>
                                        <p:tgtEl>
                                          <p:spTgt spid="64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 grpId="0"/>
      <p:bldP spid="645" grpId="0"/>
      <p:bldP spid="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g7a3bfb5975_2_102"/>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2" name="Google Shape;652;g7a3bfb5975_2_102"/>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3" name="Google Shape;653;g7a3bfb5975_2_102"/>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4" name="Google Shape;654;g7a3bfb5975_2_102"/>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5" name="Google Shape;655;g7a3bfb5975_2_102"/>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g7a3bfb5975_2_102"/>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g7a3bfb5975_2_102"/>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400" b="1" i="0" u="none" strike="noStrike" cap="none" dirty="0">
                <a:solidFill>
                  <a:srgbClr val="FFFFFF"/>
                </a:solidFill>
                <a:latin typeface="Times New Roman"/>
                <a:ea typeface="Times New Roman"/>
                <a:cs typeface="Times New Roman"/>
                <a:sym typeface="Times New Roman"/>
              </a:rPr>
              <a:t>Selection of BP for Optimization (cont.) </a:t>
            </a:r>
          </a:p>
        </p:txBody>
      </p:sp>
      <p:sp>
        <p:nvSpPr>
          <p:cNvPr id="658" name="Google Shape;658;g7a3bfb5975_2_102"/>
          <p:cNvSpPr txBox="1"/>
          <p:nvPr/>
        </p:nvSpPr>
        <p:spPr>
          <a:xfrm>
            <a:off x="544576" y="1200450"/>
            <a:ext cx="9900300" cy="923299"/>
          </a:xfrm>
          <a:prstGeom prst="rect">
            <a:avLst/>
          </a:prstGeom>
          <a:noFill/>
          <a:ln>
            <a:noFill/>
          </a:ln>
        </p:spPr>
        <p:txBody>
          <a:bodyPr spcFirstLastPara="1" wrap="square" lIns="91425" tIns="91425" rIns="91425" bIns="91425" anchor="t" anchorCtr="0">
            <a:spAutoFit/>
          </a:bodyPr>
          <a:lstStyle/>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p:txBody>
      </p:sp>
      <p:sp>
        <p:nvSpPr>
          <p:cNvPr id="659" name="Google Shape;659;g7a3bfb5975_2_102"/>
          <p:cNvSpPr txBox="1"/>
          <p:nvPr/>
        </p:nvSpPr>
        <p:spPr>
          <a:xfrm>
            <a:off x="5730602" y="1204606"/>
            <a:ext cx="9900300" cy="923299"/>
          </a:xfrm>
          <a:prstGeom prst="rect">
            <a:avLst/>
          </a:prstGeom>
          <a:noFill/>
          <a:ln>
            <a:noFill/>
          </a:ln>
        </p:spPr>
        <p:txBody>
          <a:bodyPr spcFirstLastPara="1" wrap="square" lIns="91425" tIns="91425" rIns="91425" bIns="91425" anchor="t" anchorCtr="0">
            <a:spAutoFit/>
          </a:bodyPr>
          <a:lstStyle/>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p:txBody>
      </p:sp>
      <p:pic>
        <p:nvPicPr>
          <p:cNvPr id="660" name="Google Shape;660;g7a3bfb5975_2_102"/>
          <p:cNvPicPr preferRelativeResize="0"/>
          <p:nvPr/>
        </p:nvPicPr>
        <p:blipFill rotWithShape="1">
          <a:blip r:embed="rId3">
            <a:alphaModFix/>
          </a:blip>
          <a:srcRect/>
          <a:stretch/>
        </p:blipFill>
        <p:spPr>
          <a:xfrm>
            <a:off x="681615" y="1722316"/>
            <a:ext cx="5289269" cy="3779459"/>
          </a:xfrm>
          <a:prstGeom prst="rect">
            <a:avLst/>
          </a:prstGeom>
          <a:noFill/>
          <a:ln>
            <a:noFill/>
          </a:ln>
        </p:spPr>
      </p:pic>
      <p:sp>
        <p:nvSpPr>
          <p:cNvPr id="661" name="Google Shape;661;g7a3bfb5975_2_102"/>
          <p:cNvSpPr txBox="1"/>
          <p:nvPr/>
        </p:nvSpPr>
        <p:spPr>
          <a:xfrm>
            <a:off x="6343800" y="1865638"/>
            <a:ext cx="5818038" cy="255450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000" b="0" i="0" u="none" strike="noStrike" cap="none" dirty="0">
                <a:solidFill>
                  <a:srgbClr val="000000"/>
                </a:solidFill>
                <a:latin typeface="Times New Roman"/>
                <a:ea typeface="Times New Roman"/>
                <a:cs typeface="Times New Roman"/>
                <a:sym typeface="Times New Roman"/>
              </a:rPr>
              <a:t>BP 1 - Development of Agenda for Change</a:t>
            </a:r>
            <a:endParaRPr dirty="0"/>
          </a:p>
          <a:p>
            <a:pPr marL="0" marR="0" lvl="0" indent="0" algn="l" rtl="0">
              <a:lnSpc>
                <a:spcPct val="100000"/>
              </a:lnSpc>
              <a:spcBef>
                <a:spcPts val="0"/>
              </a:spcBef>
              <a:spcAft>
                <a:spcPts val="0"/>
              </a:spcAft>
              <a:buNone/>
            </a:pPr>
            <a:r>
              <a:rPr lang="en-US" sz="2000" b="0" i="0" u="none" strike="noStrike" cap="none" dirty="0">
                <a:solidFill>
                  <a:srgbClr val="000000"/>
                </a:solidFill>
                <a:latin typeface="Times New Roman"/>
                <a:ea typeface="Times New Roman"/>
                <a:cs typeface="Times New Roman"/>
                <a:sym typeface="Times New Roman"/>
              </a:rPr>
              <a:t>BP 2 - Development of Project Baseline</a:t>
            </a:r>
            <a:endParaRPr dirty="0"/>
          </a:p>
          <a:p>
            <a:pPr marL="0" marR="0" lvl="0" indent="0" algn="l" rtl="0">
              <a:lnSpc>
                <a:spcPct val="100000"/>
              </a:lnSpc>
              <a:spcBef>
                <a:spcPts val="0"/>
              </a:spcBef>
              <a:spcAft>
                <a:spcPts val="0"/>
              </a:spcAft>
              <a:buNone/>
            </a:pPr>
            <a:r>
              <a:rPr lang="en-US" sz="2000" b="0" i="0" u="none" strike="noStrike" cap="none" dirty="0">
                <a:solidFill>
                  <a:srgbClr val="000000"/>
                </a:solidFill>
                <a:latin typeface="Times New Roman"/>
                <a:ea typeface="Times New Roman"/>
                <a:cs typeface="Times New Roman"/>
                <a:sym typeface="Times New Roman"/>
              </a:rPr>
              <a:t>BP 3 - Development of Financial-Economic Model </a:t>
            </a:r>
            <a:endParaRPr dirty="0"/>
          </a:p>
          <a:p>
            <a:pPr marL="0" marR="0" lvl="0" indent="0" algn="l" rtl="0">
              <a:lnSpc>
                <a:spcPct val="100000"/>
              </a:lnSpc>
              <a:spcBef>
                <a:spcPts val="0"/>
              </a:spcBef>
              <a:spcAft>
                <a:spcPts val="0"/>
              </a:spcAft>
              <a:buNone/>
            </a:pPr>
            <a:r>
              <a:rPr lang="en-US" sz="2000" b="0" i="0" u="none" strike="noStrike" cap="none" dirty="0">
                <a:solidFill>
                  <a:srgbClr val="000000"/>
                </a:solidFill>
                <a:latin typeface="Times New Roman"/>
                <a:ea typeface="Times New Roman"/>
                <a:cs typeface="Times New Roman"/>
                <a:sym typeface="Times New Roman"/>
              </a:rPr>
              <a:t>BP 4 - Development of Resource Plan</a:t>
            </a:r>
            <a:endParaRPr dirty="0"/>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chemeClr val="dk1"/>
                </a:solidFill>
                <a:latin typeface="Times New Roman"/>
                <a:ea typeface="Times New Roman"/>
                <a:cs typeface="Times New Roman"/>
                <a:sym typeface="Times New Roman"/>
              </a:rPr>
              <a:t>BP 5 - Communications Management</a:t>
            </a:r>
            <a:endParaRPr dirty="0"/>
          </a:p>
          <a:p>
            <a:pPr marL="0" marR="0" lvl="2" indent="0" algn="l"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BP 6 - Archiving </a:t>
            </a:r>
            <a:endParaRPr dirty="0"/>
          </a:p>
          <a:p>
            <a:pPr marL="0" marR="0" lvl="2" indent="0" algn="l"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BP 7 - Change Control</a:t>
            </a:r>
            <a:endParaRPr dirty="0"/>
          </a:p>
          <a:p>
            <a:pPr marL="0" marR="0" lvl="2" indent="0" algn="l"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BP 8 - Preparing Documents for Closure</a:t>
            </a:r>
            <a:endParaRPr sz="1400" b="0" i="0" u="none" strike="noStrike" cap="none" dirty="0">
              <a:solidFill>
                <a:srgbClr val="000000"/>
              </a:solidFill>
              <a:latin typeface="Arial"/>
              <a:ea typeface="Arial"/>
              <a:cs typeface="Arial"/>
              <a:sym typeface="Arial"/>
            </a:endParaRPr>
          </a:p>
        </p:txBody>
      </p:sp>
      <p:sp>
        <p:nvSpPr>
          <p:cNvPr id="13" name="TextBox 12">
            <a:extLst>
              <a:ext uri="{FF2B5EF4-FFF2-40B4-BE49-F238E27FC236}">
                <a16:creationId xmlns:a16="http://schemas.microsoft.com/office/drawing/2014/main" id="{38E17FD0-CA5E-4D2F-B7EE-ACC81AC80551}"/>
              </a:ext>
            </a:extLst>
          </p:cNvPr>
          <p:cNvSpPr txBox="1"/>
          <p:nvPr/>
        </p:nvSpPr>
        <p:spPr>
          <a:xfrm>
            <a:off x="646176" y="1076937"/>
            <a:ext cx="7613904" cy="369332"/>
          </a:xfrm>
          <a:prstGeom prst="rect">
            <a:avLst/>
          </a:prstGeom>
          <a:solidFill>
            <a:schemeClr val="accent1">
              <a:lumMod val="20000"/>
              <a:lumOff val="80000"/>
            </a:schemeClr>
          </a:solidFill>
        </p:spPr>
        <p:txBody>
          <a:bodyPr wrap="square" rtlCol="0">
            <a:spAutoFit/>
          </a:bodyPr>
          <a:lstStyle/>
          <a:p>
            <a:r>
              <a:rPr lang="en-US" sz="1800" b="1" dirty="0">
                <a:latin typeface="Times New Roman" panose="02020603050405020304" pitchFamily="18" charset="0"/>
                <a:cs typeface="Times New Roman" panose="02020603050405020304" pitchFamily="18" charset="0"/>
              </a:rPr>
              <a:t>Step 3. Priority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Ranking Matrix </a:t>
            </a:r>
            <a:endParaRPr lang="ru-KZ" sz="1800" b="1"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4"/>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4"/>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lvl="0" indent="0" algn="l" rtl="0">
              <a:spcBef>
                <a:spcPts val="0"/>
              </a:spcBef>
              <a:spcAft>
                <a:spcPts val="0"/>
              </a:spcAft>
              <a:buNone/>
            </a:pPr>
            <a:r>
              <a:rPr lang="en-US" sz="2800" b="1" dirty="0">
                <a:solidFill>
                  <a:srgbClr val="FFFFFF"/>
                </a:solidFill>
                <a:latin typeface="Times New Roman"/>
                <a:ea typeface="Times New Roman"/>
                <a:cs typeface="Times New Roman"/>
                <a:sym typeface="Times New Roman"/>
              </a:rPr>
              <a:t>Capstone Team</a:t>
            </a:r>
            <a:r>
              <a:rPr lang="en-US" sz="2800" dirty="0">
                <a:solidFill>
                  <a:srgbClr val="FFFFFF"/>
                </a:solidFill>
                <a:latin typeface="Times New Roman"/>
                <a:ea typeface="Times New Roman"/>
                <a:cs typeface="Times New Roman"/>
                <a:sym typeface="Times New Roman"/>
              </a:rPr>
              <a:t> </a:t>
            </a:r>
            <a:r>
              <a:rPr lang="en-US" sz="2800" b="1" dirty="0">
                <a:solidFill>
                  <a:srgbClr val="FFFFFF"/>
                </a:solidFill>
                <a:latin typeface="Times New Roman"/>
                <a:ea typeface="Times New Roman"/>
                <a:cs typeface="Times New Roman"/>
                <a:sym typeface="Times New Roman"/>
              </a:rPr>
              <a:t>Members </a:t>
            </a:r>
            <a:endParaRPr sz="2800" b="1" dirty="0">
              <a:solidFill>
                <a:srgbClr val="FFFFFF"/>
              </a:solidFill>
              <a:latin typeface="Times New Roman"/>
              <a:ea typeface="Times New Roman"/>
              <a:cs typeface="Times New Roman"/>
              <a:sym typeface="Times New Roman"/>
            </a:endParaRPr>
          </a:p>
        </p:txBody>
      </p:sp>
      <p:pic>
        <p:nvPicPr>
          <p:cNvPr id="211" name="Google Shape;211;p4"/>
          <p:cNvPicPr preferRelativeResize="0"/>
          <p:nvPr/>
        </p:nvPicPr>
        <p:blipFill>
          <a:blip r:embed="rId3">
            <a:alphaModFix/>
          </a:blip>
          <a:stretch>
            <a:fillRect/>
          </a:stretch>
        </p:blipFill>
        <p:spPr>
          <a:xfrm>
            <a:off x="4912775" y="1523475"/>
            <a:ext cx="1495425" cy="1428750"/>
          </a:xfrm>
          <a:prstGeom prst="rect">
            <a:avLst/>
          </a:prstGeom>
          <a:noFill/>
          <a:ln>
            <a:noFill/>
          </a:ln>
        </p:spPr>
      </p:pic>
      <p:sp>
        <p:nvSpPr>
          <p:cNvPr id="212" name="Google Shape;212;p4"/>
          <p:cNvSpPr txBox="1"/>
          <p:nvPr/>
        </p:nvSpPr>
        <p:spPr>
          <a:xfrm>
            <a:off x="1589800" y="3121200"/>
            <a:ext cx="2713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b="1">
                <a:latin typeface="Times New Roman"/>
                <a:ea typeface="Times New Roman"/>
                <a:cs typeface="Times New Roman"/>
                <a:sym typeface="Times New Roman"/>
              </a:rPr>
              <a:t>Ardana Aldonggarova</a:t>
            </a:r>
            <a:endParaRPr b="1">
              <a:latin typeface="Times New Roman"/>
              <a:ea typeface="Times New Roman"/>
              <a:cs typeface="Times New Roman"/>
              <a:sym typeface="Times New Roman"/>
            </a:endParaRPr>
          </a:p>
          <a:p>
            <a:pPr marL="0" lvl="0" indent="0" algn="ctr" rtl="0">
              <a:spcBef>
                <a:spcPts val="0"/>
              </a:spcBef>
              <a:spcAft>
                <a:spcPts val="0"/>
              </a:spcAft>
              <a:buClr>
                <a:schemeClr val="dk1"/>
              </a:buClr>
              <a:buSzPts val="1100"/>
              <a:buFont typeface="Arial"/>
              <a:buNone/>
            </a:pPr>
            <a:r>
              <a:rPr lang="en-US">
                <a:solidFill>
                  <a:schemeClr val="dk1"/>
                </a:solidFill>
                <a:latin typeface="Times New Roman"/>
                <a:ea typeface="Times New Roman"/>
                <a:cs typeface="Times New Roman"/>
                <a:sym typeface="Times New Roman"/>
              </a:rPr>
              <a:t>B.Sc. Civil Engineering</a:t>
            </a:r>
            <a:endParaRPr>
              <a:latin typeface="Times New Roman"/>
              <a:ea typeface="Times New Roman"/>
              <a:cs typeface="Times New Roman"/>
              <a:sym typeface="Times New Roman"/>
            </a:endParaRPr>
          </a:p>
        </p:txBody>
      </p:sp>
      <p:sp>
        <p:nvSpPr>
          <p:cNvPr id="213" name="Google Shape;213;p4"/>
          <p:cNvSpPr txBox="1"/>
          <p:nvPr/>
        </p:nvSpPr>
        <p:spPr>
          <a:xfrm>
            <a:off x="4303588" y="3121200"/>
            <a:ext cx="2713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b="1">
                <a:solidFill>
                  <a:schemeClr val="dk1"/>
                </a:solidFill>
                <a:latin typeface="Times New Roman"/>
                <a:ea typeface="Times New Roman"/>
                <a:cs typeface="Times New Roman"/>
                <a:sym typeface="Times New Roman"/>
              </a:rPr>
              <a:t>Zauzat Zeken</a:t>
            </a:r>
            <a:endParaRPr>
              <a:latin typeface="Times New Roman"/>
              <a:ea typeface="Times New Roman"/>
              <a:cs typeface="Times New Roman"/>
              <a:sym typeface="Times New Roman"/>
            </a:endParaRPr>
          </a:p>
          <a:p>
            <a:pPr marL="0" lvl="0" indent="0" algn="ctr" rtl="0">
              <a:spcBef>
                <a:spcPts val="0"/>
              </a:spcBef>
              <a:spcAft>
                <a:spcPts val="0"/>
              </a:spcAft>
              <a:buNone/>
            </a:pPr>
            <a:r>
              <a:rPr lang="en-US">
                <a:solidFill>
                  <a:schemeClr val="dk1"/>
                </a:solidFill>
                <a:latin typeface="Times New Roman"/>
                <a:ea typeface="Times New Roman"/>
                <a:cs typeface="Times New Roman"/>
                <a:sym typeface="Times New Roman"/>
              </a:rPr>
              <a:t>B.Sc. Civil Engineering</a:t>
            </a:r>
            <a:endParaRPr>
              <a:latin typeface="Times New Roman"/>
              <a:ea typeface="Times New Roman"/>
              <a:cs typeface="Times New Roman"/>
              <a:sym typeface="Times New Roman"/>
            </a:endParaRPr>
          </a:p>
        </p:txBody>
      </p:sp>
      <p:sp>
        <p:nvSpPr>
          <p:cNvPr id="214" name="Google Shape;214;p4"/>
          <p:cNvSpPr txBox="1"/>
          <p:nvPr/>
        </p:nvSpPr>
        <p:spPr>
          <a:xfrm>
            <a:off x="7210850" y="3121200"/>
            <a:ext cx="2713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US" b="1">
                <a:solidFill>
                  <a:schemeClr val="dk1"/>
                </a:solidFill>
                <a:latin typeface="Times New Roman"/>
                <a:ea typeface="Times New Roman"/>
                <a:cs typeface="Times New Roman"/>
                <a:sym typeface="Times New Roman"/>
              </a:rPr>
              <a:t>Tomiris Abdulmanova</a:t>
            </a:r>
            <a:endParaRPr>
              <a:latin typeface="Times New Roman"/>
              <a:ea typeface="Times New Roman"/>
              <a:cs typeface="Times New Roman"/>
              <a:sym typeface="Times New Roman"/>
            </a:endParaRPr>
          </a:p>
          <a:p>
            <a:pPr marL="0" lvl="0" indent="0" algn="ctr" rtl="0">
              <a:spcBef>
                <a:spcPts val="0"/>
              </a:spcBef>
              <a:spcAft>
                <a:spcPts val="0"/>
              </a:spcAft>
              <a:buNone/>
            </a:pPr>
            <a:r>
              <a:rPr lang="en-US">
                <a:solidFill>
                  <a:schemeClr val="dk1"/>
                </a:solidFill>
                <a:latin typeface="Times New Roman"/>
                <a:ea typeface="Times New Roman"/>
                <a:cs typeface="Times New Roman"/>
                <a:sym typeface="Times New Roman"/>
              </a:rPr>
              <a:t>B.Sc. Petroleum Engineering</a:t>
            </a:r>
            <a:endParaRPr>
              <a:latin typeface="Times New Roman"/>
              <a:ea typeface="Times New Roman"/>
              <a:cs typeface="Times New Roman"/>
              <a:sym typeface="Times New Roman"/>
            </a:endParaRPr>
          </a:p>
        </p:txBody>
      </p:sp>
      <p:pic>
        <p:nvPicPr>
          <p:cNvPr id="215" name="Google Shape;215;p4"/>
          <p:cNvPicPr preferRelativeResize="0"/>
          <p:nvPr/>
        </p:nvPicPr>
        <p:blipFill>
          <a:blip r:embed="rId4">
            <a:alphaModFix/>
          </a:blip>
          <a:stretch>
            <a:fillRect/>
          </a:stretch>
        </p:blipFill>
        <p:spPr>
          <a:xfrm>
            <a:off x="2198988" y="1518700"/>
            <a:ext cx="1495425" cy="1438275"/>
          </a:xfrm>
          <a:prstGeom prst="rect">
            <a:avLst/>
          </a:prstGeom>
          <a:noFill/>
          <a:ln>
            <a:noFill/>
          </a:ln>
        </p:spPr>
      </p:pic>
      <p:sp>
        <p:nvSpPr>
          <p:cNvPr id="216" name="Google Shape;216;p4"/>
          <p:cNvSpPr txBox="1"/>
          <p:nvPr/>
        </p:nvSpPr>
        <p:spPr>
          <a:xfrm>
            <a:off x="2430494" y="4223400"/>
            <a:ext cx="2098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dirty="0">
                <a:latin typeface="Times New Roman"/>
                <a:ea typeface="Times New Roman"/>
                <a:cs typeface="Times New Roman"/>
                <a:sym typeface="Times New Roman"/>
              </a:rPr>
              <a:t>TEAM SUPERVISORS</a:t>
            </a:r>
            <a:endParaRPr b="1" dirty="0">
              <a:latin typeface="Times New Roman"/>
              <a:ea typeface="Times New Roman"/>
              <a:cs typeface="Times New Roman"/>
              <a:sym typeface="Times New Roman"/>
            </a:endParaRPr>
          </a:p>
        </p:txBody>
      </p:sp>
      <p:pic>
        <p:nvPicPr>
          <p:cNvPr id="217" name="Google Shape;217;p4"/>
          <p:cNvPicPr preferRelativeResize="0"/>
          <p:nvPr/>
        </p:nvPicPr>
        <p:blipFill>
          <a:blip r:embed="rId5">
            <a:alphaModFix/>
          </a:blip>
          <a:stretch>
            <a:fillRect/>
          </a:stretch>
        </p:blipFill>
        <p:spPr>
          <a:xfrm>
            <a:off x="1339019" y="4749250"/>
            <a:ext cx="1524000" cy="1457325"/>
          </a:xfrm>
          <a:prstGeom prst="rect">
            <a:avLst/>
          </a:prstGeom>
          <a:noFill/>
          <a:ln>
            <a:noFill/>
          </a:ln>
        </p:spPr>
      </p:pic>
      <p:pic>
        <p:nvPicPr>
          <p:cNvPr id="218" name="Google Shape;218;p4"/>
          <p:cNvPicPr preferRelativeResize="0"/>
          <p:nvPr/>
        </p:nvPicPr>
        <p:blipFill>
          <a:blip r:embed="rId6">
            <a:alphaModFix/>
          </a:blip>
          <a:stretch>
            <a:fillRect/>
          </a:stretch>
        </p:blipFill>
        <p:spPr>
          <a:xfrm>
            <a:off x="3786019" y="4696863"/>
            <a:ext cx="1590675" cy="1409700"/>
          </a:xfrm>
          <a:prstGeom prst="rect">
            <a:avLst/>
          </a:prstGeom>
          <a:noFill/>
          <a:ln>
            <a:noFill/>
          </a:ln>
        </p:spPr>
      </p:pic>
      <p:sp>
        <p:nvSpPr>
          <p:cNvPr id="219" name="Google Shape;219;p4"/>
          <p:cNvSpPr txBox="1"/>
          <p:nvPr/>
        </p:nvSpPr>
        <p:spPr>
          <a:xfrm>
            <a:off x="653319" y="6101575"/>
            <a:ext cx="2713800" cy="369300"/>
          </a:xfrm>
          <a:prstGeom prst="rect">
            <a:avLst/>
          </a:prstGeom>
          <a:noFill/>
          <a:ln>
            <a:noFill/>
          </a:ln>
        </p:spPr>
        <p:txBody>
          <a:bodyPr spcFirstLastPara="1" wrap="square" lIns="91425" tIns="91425" rIns="91425" bIns="91425" anchor="t" anchorCtr="0">
            <a:spAutoFit/>
          </a:bodyPr>
          <a:lstStyle/>
          <a:p>
            <a:pPr marL="0" lvl="0" indent="457200" algn="just" rtl="0">
              <a:lnSpc>
                <a:spcPct val="150000"/>
              </a:lnSpc>
              <a:spcBef>
                <a:spcPts val="0"/>
              </a:spcBef>
              <a:spcAft>
                <a:spcPts val="0"/>
              </a:spcAft>
              <a:buNone/>
            </a:pPr>
            <a:r>
              <a:rPr lang="en-US" sz="1200" b="1">
                <a:solidFill>
                  <a:schemeClr val="dk1"/>
                </a:solidFill>
                <a:latin typeface="Times New Roman"/>
                <a:ea typeface="Times New Roman"/>
                <a:cs typeface="Times New Roman"/>
                <a:sym typeface="Times New Roman"/>
              </a:rPr>
              <a:t>Prof. Ali Turkyilmaz</a:t>
            </a:r>
            <a:endParaRPr b="1">
              <a:latin typeface="Times New Roman"/>
              <a:ea typeface="Times New Roman"/>
              <a:cs typeface="Times New Roman"/>
              <a:sym typeface="Times New Roman"/>
            </a:endParaRPr>
          </a:p>
        </p:txBody>
      </p:sp>
      <p:sp>
        <p:nvSpPr>
          <p:cNvPr id="220" name="Google Shape;220;p4"/>
          <p:cNvSpPr txBox="1"/>
          <p:nvPr/>
        </p:nvSpPr>
        <p:spPr>
          <a:xfrm>
            <a:off x="3367119" y="6101575"/>
            <a:ext cx="2713800" cy="369300"/>
          </a:xfrm>
          <a:prstGeom prst="rect">
            <a:avLst/>
          </a:prstGeom>
          <a:noFill/>
          <a:ln>
            <a:noFill/>
          </a:ln>
        </p:spPr>
        <p:txBody>
          <a:bodyPr spcFirstLastPara="1" wrap="square" lIns="91425" tIns="91425" rIns="91425" bIns="91425" anchor="t" anchorCtr="0">
            <a:spAutoFit/>
          </a:bodyPr>
          <a:lstStyle/>
          <a:p>
            <a:pPr marL="0" lvl="0" indent="457200" algn="just" rtl="0">
              <a:lnSpc>
                <a:spcPct val="150000"/>
              </a:lnSpc>
              <a:spcBef>
                <a:spcPts val="0"/>
              </a:spcBef>
              <a:spcAft>
                <a:spcPts val="0"/>
              </a:spcAft>
              <a:buNone/>
            </a:pPr>
            <a:r>
              <a:rPr lang="en-US" sz="1200" b="1" dirty="0">
                <a:solidFill>
                  <a:schemeClr val="dk1"/>
                </a:solidFill>
                <a:latin typeface="Times New Roman"/>
                <a:ea typeface="Times New Roman"/>
                <a:cs typeface="Times New Roman"/>
                <a:sym typeface="Times New Roman"/>
              </a:rPr>
              <a:t>Prof. </a:t>
            </a:r>
            <a:r>
              <a:rPr lang="en-US" sz="1200" b="1" dirty="0" err="1">
                <a:solidFill>
                  <a:schemeClr val="dk1"/>
                </a:solidFill>
                <a:latin typeface="Times New Roman"/>
                <a:ea typeface="Times New Roman"/>
                <a:cs typeface="Times New Roman"/>
                <a:sym typeface="Times New Roman"/>
              </a:rPr>
              <a:t>Dimitrios</a:t>
            </a:r>
            <a:r>
              <a:rPr lang="en-US" sz="1200" b="1" dirty="0">
                <a:solidFill>
                  <a:schemeClr val="dk1"/>
                </a:solidFill>
                <a:latin typeface="Times New Roman"/>
                <a:ea typeface="Times New Roman"/>
                <a:cs typeface="Times New Roman"/>
                <a:sym typeface="Times New Roman"/>
              </a:rPr>
              <a:t> Emiris</a:t>
            </a:r>
            <a:endParaRPr b="1" dirty="0">
              <a:latin typeface="Times New Roman"/>
              <a:ea typeface="Times New Roman"/>
              <a:cs typeface="Times New Roman"/>
              <a:sym typeface="Times New Roman"/>
            </a:endParaRPr>
          </a:p>
        </p:txBody>
      </p:sp>
      <p:pic>
        <p:nvPicPr>
          <p:cNvPr id="221" name="Google Shape;221;p4"/>
          <p:cNvPicPr preferRelativeResize="0"/>
          <p:nvPr/>
        </p:nvPicPr>
        <p:blipFill>
          <a:blip r:embed="rId7">
            <a:alphaModFix/>
          </a:blip>
          <a:stretch>
            <a:fillRect/>
          </a:stretch>
        </p:blipFill>
        <p:spPr>
          <a:xfrm>
            <a:off x="7965889" y="1594788"/>
            <a:ext cx="1203736" cy="1286100"/>
          </a:xfrm>
          <a:prstGeom prst="rect">
            <a:avLst/>
          </a:prstGeom>
          <a:noFill/>
          <a:ln>
            <a:noFill/>
          </a:ln>
        </p:spPr>
      </p:pic>
      <p:sp>
        <p:nvSpPr>
          <p:cNvPr id="21" name="Google Shape;216;p4">
            <a:extLst>
              <a:ext uri="{FF2B5EF4-FFF2-40B4-BE49-F238E27FC236}">
                <a16:creationId xmlns:a16="http://schemas.microsoft.com/office/drawing/2014/main" id="{5AFD4C74-A715-4784-BDA4-4C4ECCC47CDF}"/>
              </a:ext>
            </a:extLst>
          </p:cNvPr>
          <p:cNvSpPr txBox="1"/>
          <p:nvPr/>
        </p:nvSpPr>
        <p:spPr>
          <a:xfrm>
            <a:off x="7632543" y="4223400"/>
            <a:ext cx="3279967" cy="172351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dirty="0">
                <a:latin typeface="Times New Roman"/>
                <a:ea typeface="Times New Roman"/>
                <a:cs typeface="Times New Roman"/>
                <a:sym typeface="Times New Roman"/>
              </a:rPr>
              <a:t>COMPANY REPRESENTITIVES</a:t>
            </a:r>
          </a:p>
          <a:p>
            <a:pPr marL="0" lvl="0" indent="0" algn="l" rtl="0">
              <a:spcBef>
                <a:spcPts val="0"/>
              </a:spcBef>
              <a:spcAft>
                <a:spcPts val="0"/>
              </a:spcAft>
              <a:buNone/>
            </a:pPr>
            <a:endParaRPr lang="en-US" b="1" dirty="0">
              <a:latin typeface="Times New Roman"/>
              <a:ea typeface="Times New Roman"/>
              <a:cs typeface="Times New Roman"/>
              <a:sym typeface="Times New Roman"/>
            </a:endParaRPr>
          </a:p>
          <a:p>
            <a:pPr>
              <a:lnSpc>
                <a:spcPct val="150000"/>
              </a:lnSpc>
            </a:pPr>
            <a:r>
              <a:rPr lang="en-US" sz="1600" dirty="0">
                <a:solidFill>
                  <a:schemeClr val="dk1"/>
                </a:solidFill>
                <a:latin typeface="Times New Roman"/>
                <a:cs typeface="Times New Roman"/>
                <a:sym typeface="Times New Roman"/>
              </a:rPr>
              <a:t>Talgat  </a:t>
            </a:r>
            <a:r>
              <a:rPr lang="en-US" sz="1600" dirty="0" err="1">
                <a:solidFill>
                  <a:schemeClr val="dk1"/>
                </a:solidFill>
                <a:latin typeface="Times New Roman"/>
                <a:cs typeface="Times New Roman"/>
                <a:sym typeface="Times New Roman"/>
              </a:rPr>
              <a:t>Agatovich</a:t>
            </a:r>
            <a:endParaRPr lang="en-US" sz="1600" dirty="0">
              <a:solidFill>
                <a:schemeClr val="dk1"/>
              </a:solidFill>
              <a:latin typeface="Times New Roman"/>
              <a:cs typeface="Times New Roman"/>
              <a:sym typeface="Times New Roman"/>
            </a:endParaRPr>
          </a:p>
          <a:p>
            <a:pPr lvl="0">
              <a:lnSpc>
                <a:spcPct val="150000"/>
              </a:lnSpc>
            </a:pPr>
            <a:r>
              <a:rPr lang="en-US" sz="1600" dirty="0" err="1">
                <a:solidFill>
                  <a:schemeClr val="dk1"/>
                </a:solidFill>
                <a:latin typeface="Times New Roman"/>
                <a:cs typeface="Times New Roman"/>
                <a:sym typeface="Times New Roman"/>
              </a:rPr>
              <a:t>Dzevulsky</a:t>
            </a:r>
            <a:r>
              <a:rPr lang="en-US" sz="1600" dirty="0">
                <a:solidFill>
                  <a:schemeClr val="dk1"/>
                </a:solidFill>
                <a:latin typeface="Times New Roman"/>
                <a:cs typeface="Times New Roman"/>
                <a:sym typeface="Times New Roman"/>
              </a:rPr>
              <a:t> Roman</a:t>
            </a:r>
          </a:p>
          <a:p>
            <a:pPr lvl="0">
              <a:lnSpc>
                <a:spcPct val="150000"/>
              </a:lnSpc>
            </a:pPr>
            <a:r>
              <a:rPr lang="en-US" sz="1600" dirty="0" err="1">
                <a:solidFill>
                  <a:schemeClr val="dk1"/>
                </a:solidFill>
                <a:latin typeface="Times New Roman"/>
                <a:cs typeface="Times New Roman"/>
                <a:sym typeface="Times New Roman"/>
              </a:rPr>
              <a:t>Abdikerim</a:t>
            </a:r>
            <a:r>
              <a:rPr lang="en-US" sz="1600" dirty="0">
                <a:solidFill>
                  <a:schemeClr val="dk1"/>
                </a:solidFill>
                <a:latin typeface="Times New Roman"/>
                <a:cs typeface="Times New Roman"/>
                <a:sym typeface="Times New Roman"/>
              </a:rPr>
              <a:t> </a:t>
            </a:r>
            <a:r>
              <a:rPr lang="en-US" sz="1600" dirty="0" err="1">
                <a:solidFill>
                  <a:schemeClr val="dk1"/>
                </a:solidFill>
                <a:latin typeface="Times New Roman"/>
                <a:cs typeface="Times New Roman"/>
                <a:sym typeface="Times New Roman"/>
              </a:rPr>
              <a:t>Daulet</a:t>
            </a:r>
            <a:endParaRPr lang="en-US" sz="1600" dirty="0">
              <a:solidFill>
                <a:schemeClr val="dk1"/>
              </a:solidFill>
              <a:latin typeface="Times New Roman"/>
              <a:cs typeface="Times New Roman"/>
              <a:sym typeface="Times New Roman"/>
            </a:endParaRPr>
          </a:p>
        </p:txBody>
      </p:sp>
      <p:pic>
        <p:nvPicPr>
          <p:cNvPr id="22" name="Рисунок 21">
            <a:extLst>
              <a:ext uri="{FF2B5EF4-FFF2-40B4-BE49-F238E27FC236}">
                <a16:creationId xmlns:a16="http://schemas.microsoft.com/office/drawing/2014/main" id="{7C05D4D0-F9C1-4D31-9EAD-B964EFDFE06E}"/>
              </a:ext>
            </a:extLst>
          </p:cNvPr>
          <p:cNvPicPr>
            <a:picLocks noChangeAspect="1"/>
          </p:cNvPicPr>
          <p:nvPr/>
        </p:nvPicPr>
        <p:blipFill>
          <a:blip r:embed="rId8"/>
          <a:stretch>
            <a:fillRect/>
          </a:stretch>
        </p:blipFill>
        <p:spPr>
          <a:xfrm>
            <a:off x="8981117" y="173610"/>
            <a:ext cx="2951298" cy="9345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g7a3bfb5975_2_116"/>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7" name="Google Shape;667;g7a3bfb5975_2_116"/>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8" name="Google Shape;668;g7a3bfb5975_2_116"/>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9" name="Google Shape;669;g7a3bfb5975_2_116"/>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0" name="Google Shape;670;g7a3bfb5975_2_116"/>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1" name="Google Shape;671;g7a3bfb5975_2_116"/>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2" name="Google Shape;672;g7a3bfb5975_2_116"/>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400" b="1" i="0" u="none" strike="noStrike" cap="none" dirty="0">
                <a:solidFill>
                  <a:srgbClr val="FFFFFF"/>
                </a:solidFill>
                <a:latin typeface="Times New Roman"/>
                <a:ea typeface="Times New Roman"/>
                <a:cs typeface="Times New Roman"/>
                <a:sym typeface="Times New Roman"/>
              </a:rPr>
              <a:t>Selection of BP for Optimization (cont.) </a:t>
            </a:r>
          </a:p>
        </p:txBody>
      </p:sp>
      <p:sp>
        <p:nvSpPr>
          <p:cNvPr id="673" name="Google Shape;673;g7a3bfb5975_2_116"/>
          <p:cNvSpPr txBox="1"/>
          <p:nvPr/>
        </p:nvSpPr>
        <p:spPr>
          <a:xfrm>
            <a:off x="5730602" y="1204606"/>
            <a:ext cx="9900300" cy="923299"/>
          </a:xfrm>
          <a:prstGeom prst="rect">
            <a:avLst/>
          </a:prstGeom>
          <a:noFill/>
          <a:ln>
            <a:noFill/>
          </a:ln>
        </p:spPr>
        <p:txBody>
          <a:bodyPr spcFirstLastPara="1" wrap="square" lIns="91425" tIns="91425" rIns="91425" bIns="91425" anchor="t" anchorCtr="0">
            <a:spAutoFit/>
          </a:bodyPr>
          <a:lstStyle/>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p:txBody>
      </p:sp>
      <p:sp>
        <p:nvSpPr>
          <p:cNvPr id="674" name="Google Shape;674;g7a3bfb5975_2_116"/>
          <p:cNvSpPr txBox="1"/>
          <p:nvPr/>
        </p:nvSpPr>
        <p:spPr>
          <a:xfrm>
            <a:off x="646176" y="1446269"/>
            <a:ext cx="3505040" cy="553957"/>
          </a:xfrm>
          <a:prstGeom prst="rect">
            <a:avLst/>
          </a:prstGeom>
          <a:noFill/>
          <a:ln>
            <a:noFill/>
          </a:ln>
        </p:spPr>
        <p:txBody>
          <a:bodyPr spcFirstLastPara="1" wrap="square" lIns="91425" tIns="45700" rIns="91425" bIns="45700" anchor="t" anchorCtr="0">
            <a:spAutoFit/>
          </a:bodyPr>
          <a:lstStyle/>
          <a:p>
            <a:pPr marL="0" marR="0" lvl="2" indent="0" algn="l" rtl="0">
              <a:lnSpc>
                <a:spcPct val="150000"/>
              </a:lnSpc>
              <a:spcBef>
                <a:spcPts val="0"/>
              </a:spcBef>
              <a:spcAft>
                <a:spcPts val="0"/>
              </a:spcAft>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1. Group of barriers “Finance”</a:t>
            </a:r>
            <a:endParaRPr sz="12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BB2860AC-67BF-415E-869F-7F3EF9748000}"/>
              </a:ext>
            </a:extLst>
          </p:cNvPr>
          <p:cNvSpPr txBox="1"/>
          <p:nvPr/>
        </p:nvSpPr>
        <p:spPr>
          <a:xfrm>
            <a:off x="646176" y="1076937"/>
            <a:ext cx="7613904" cy="369332"/>
          </a:xfrm>
          <a:prstGeom prst="rect">
            <a:avLst/>
          </a:prstGeom>
          <a:solidFill>
            <a:schemeClr val="accent1">
              <a:lumMod val="20000"/>
              <a:lumOff val="80000"/>
            </a:schemeClr>
          </a:solidFill>
        </p:spPr>
        <p:txBody>
          <a:bodyPr wrap="square" rtlCol="0">
            <a:spAutoFit/>
          </a:bodyPr>
          <a:lstStyle/>
          <a:p>
            <a:r>
              <a:rPr lang="en-US" sz="1800" b="1" dirty="0">
                <a:latin typeface="Times New Roman" panose="02020603050405020304" pitchFamily="18" charset="0"/>
                <a:cs typeface="Times New Roman" panose="02020603050405020304" pitchFamily="18" charset="0"/>
              </a:rPr>
              <a:t>Step 4. Identification of possibility to make changes</a:t>
            </a:r>
            <a:endParaRPr lang="ru-KZ" sz="1800" b="1" dirty="0">
              <a:latin typeface="Times New Roman" panose="02020603050405020304" pitchFamily="18" charset="0"/>
              <a:cs typeface="Times New Roman" panose="02020603050405020304" pitchFamily="18" charset="0"/>
            </a:endParaRPr>
          </a:p>
        </p:txBody>
      </p:sp>
      <p:graphicFrame>
        <p:nvGraphicFramePr>
          <p:cNvPr id="3" name="Таблица 2">
            <a:extLst>
              <a:ext uri="{FF2B5EF4-FFF2-40B4-BE49-F238E27FC236}">
                <a16:creationId xmlns:a16="http://schemas.microsoft.com/office/drawing/2014/main" id="{87EA3961-B37D-42A0-94A9-38E3B0ED084B}"/>
              </a:ext>
            </a:extLst>
          </p:cNvPr>
          <p:cNvGraphicFramePr>
            <a:graphicFrameLocks noGrp="1"/>
          </p:cNvGraphicFramePr>
          <p:nvPr>
            <p:extLst>
              <p:ext uri="{D42A27DB-BD31-4B8C-83A1-F6EECF244321}">
                <p14:modId xmlns:p14="http://schemas.microsoft.com/office/powerpoint/2010/main" val="3074715624"/>
              </p:ext>
            </p:extLst>
          </p:nvPr>
        </p:nvGraphicFramePr>
        <p:xfrm>
          <a:off x="875423" y="2229778"/>
          <a:ext cx="10410991" cy="3845899"/>
        </p:xfrm>
        <a:graphic>
          <a:graphicData uri="http://schemas.openxmlformats.org/drawingml/2006/table">
            <a:tbl>
              <a:tblPr/>
              <a:tblGrid>
                <a:gridCol w="690108">
                  <a:extLst>
                    <a:ext uri="{9D8B030D-6E8A-4147-A177-3AD203B41FA5}">
                      <a16:colId xmlns:a16="http://schemas.microsoft.com/office/drawing/2014/main" val="3741760330"/>
                    </a:ext>
                  </a:extLst>
                </a:gridCol>
                <a:gridCol w="3487645">
                  <a:extLst>
                    <a:ext uri="{9D8B030D-6E8A-4147-A177-3AD203B41FA5}">
                      <a16:colId xmlns:a16="http://schemas.microsoft.com/office/drawing/2014/main" val="1346241461"/>
                    </a:ext>
                  </a:extLst>
                </a:gridCol>
                <a:gridCol w="1242938">
                  <a:extLst>
                    <a:ext uri="{9D8B030D-6E8A-4147-A177-3AD203B41FA5}">
                      <a16:colId xmlns:a16="http://schemas.microsoft.com/office/drawing/2014/main" val="701624331"/>
                    </a:ext>
                  </a:extLst>
                </a:gridCol>
                <a:gridCol w="1242938">
                  <a:extLst>
                    <a:ext uri="{9D8B030D-6E8A-4147-A177-3AD203B41FA5}">
                      <a16:colId xmlns:a16="http://schemas.microsoft.com/office/drawing/2014/main" val="961888105"/>
                    </a:ext>
                  </a:extLst>
                </a:gridCol>
                <a:gridCol w="1391347">
                  <a:extLst>
                    <a:ext uri="{9D8B030D-6E8A-4147-A177-3AD203B41FA5}">
                      <a16:colId xmlns:a16="http://schemas.microsoft.com/office/drawing/2014/main" val="591703429"/>
                    </a:ext>
                  </a:extLst>
                </a:gridCol>
                <a:gridCol w="1113077">
                  <a:extLst>
                    <a:ext uri="{9D8B030D-6E8A-4147-A177-3AD203B41FA5}">
                      <a16:colId xmlns:a16="http://schemas.microsoft.com/office/drawing/2014/main" val="1078504365"/>
                    </a:ext>
                  </a:extLst>
                </a:gridCol>
                <a:gridCol w="1242938">
                  <a:extLst>
                    <a:ext uri="{9D8B030D-6E8A-4147-A177-3AD203B41FA5}">
                      <a16:colId xmlns:a16="http://schemas.microsoft.com/office/drawing/2014/main" val="319920945"/>
                    </a:ext>
                  </a:extLst>
                </a:gridCol>
              </a:tblGrid>
              <a:tr h="872035">
                <a:tc gridSpan="2">
                  <a:txBody>
                    <a:bodyPr/>
                    <a:lstStyle/>
                    <a:p>
                      <a:pPr algn="ctr" fontAlgn="ctr"/>
                      <a:r>
                        <a:rPr lang="en-US" sz="1600" b="1" i="0" u="none" strike="noStrike" dirty="0">
                          <a:solidFill>
                            <a:srgbClr val="000000"/>
                          </a:solidFill>
                          <a:effectLst/>
                          <a:latin typeface="Times New Roman" panose="02020603050405020304" pitchFamily="18" charset="0"/>
                        </a:rPr>
                        <a:t>Business Processes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hMerge="1">
                  <a:txBody>
                    <a:bodyPr/>
                    <a:lstStyle/>
                    <a:p>
                      <a:endParaRPr lang="ru-KZ"/>
                    </a:p>
                  </a:txBody>
                  <a:tcPr/>
                </a:tc>
                <a:tc>
                  <a:txBody>
                    <a:bodyPr/>
                    <a:lstStyle/>
                    <a:p>
                      <a:pPr algn="ctr" fontAlgn="ctr"/>
                      <a:r>
                        <a:rPr lang="en-US" sz="1600" b="1" i="0" u="none" strike="noStrike" dirty="0">
                          <a:solidFill>
                            <a:srgbClr val="000000"/>
                          </a:solidFill>
                          <a:effectLst/>
                          <a:latin typeface="Times New Roman" panose="02020603050405020304" pitchFamily="18" charset="0"/>
                        </a:rPr>
                        <a:t>Barriers "Finance"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n-US" sz="1600" b="1" i="0" u="none" strike="noStrike">
                          <a:solidFill>
                            <a:srgbClr val="000000"/>
                          </a:solidFill>
                          <a:effectLst/>
                          <a:latin typeface="Times New Roman" panose="02020603050405020304" pitchFamily="18" charset="0"/>
                        </a:rPr>
                        <a:t>Barriers "Personnel"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n-US" sz="1600" b="1" i="0" u="none" strike="noStrike">
                          <a:solidFill>
                            <a:srgbClr val="000000"/>
                          </a:solidFill>
                          <a:effectLst/>
                          <a:latin typeface="Times New Roman" panose="02020603050405020304" pitchFamily="18" charset="0"/>
                        </a:rPr>
                        <a:t>Barriers "Legislation"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n-US" sz="1600" b="1" i="0" u="none" strike="noStrike">
                          <a:solidFill>
                            <a:srgbClr val="000000"/>
                          </a:solidFill>
                          <a:effectLst/>
                          <a:latin typeface="Times New Roman" panose="02020603050405020304" pitchFamily="18" charset="0"/>
                        </a:rPr>
                        <a:t>Total </a:t>
                      </a:r>
                      <a:br>
                        <a:rPr lang="en-US" sz="1600" b="1" i="0" u="none" strike="noStrike">
                          <a:solidFill>
                            <a:srgbClr val="000000"/>
                          </a:solidFill>
                          <a:effectLst/>
                          <a:latin typeface="Times New Roman" panose="02020603050405020304" pitchFamily="18" charset="0"/>
                        </a:rPr>
                      </a:br>
                      <a:r>
                        <a:rPr lang="en-US" sz="1600" b="1" i="0" u="none" strike="noStrike">
                          <a:solidFill>
                            <a:srgbClr val="000000"/>
                          </a:solidFill>
                          <a:effectLst/>
                          <a:latin typeface="Times New Roman" panose="02020603050405020304" pitchFamily="18" charset="0"/>
                        </a:rPr>
                        <a:t>score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n-US" sz="1600" b="1" i="0" u="none" strike="noStrike" dirty="0">
                          <a:solidFill>
                            <a:srgbClr val="000000"/>
                          </a:solidFill>
                          <a:effectLst/>
                          <a:latin typeface="Times New Roman" panose="02020603050405020304" pitchFamily="18" charset="0"/>
                        </a:rPr>
                        <a:t>Normalized</a:t>
                      </a:r>
                    </a:p>
                    <a:p>
                      <a:pPr algn="ctr" fontAlgn="ctr"/>
                      <a:r>
                        <a:rPr lang="en-US" sz="1600" b="1" i="0" u="none" strike="noStrike" dirty="0">
                          <a:solidFill>
                            <a:srgbClr val="000000"/>
                          </a:solidFill>
                          <a:effectLst/>
                          <a:latin typeface="Times New Roman" panose="02020603050405020304" pitchFamily="18" charset="0"/>
                        </a:rPr>
                        <a:t> score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3064577159"/>
                  </a:ext>
                </a:extLst>
              </a:tr>
              <a:tr h="371733">
                <a:tc>
                  <a:txBody>
                    <a:bodyPr/>
                    <a:lstStyle/>
                    <a:p>
                      <a:pPr algn="ctr" fontAlgn="ctr"/>
                      <a:r>
                        <a:rPr lang="en-US" sz="1600" b="0" i="0" u="none" strike="noStrike" dirty="0">
                          <a:solidFill>
                            <a:srgbClr val="000000"/>
                          </a:solidFill>
                          <a:effectLst/>
                          <a:latin typeface="Times New Roman" panose="02020603050405020304" pitchFamily="18" charset="0"/>
                        </a:rPr>
                        <a:t>BP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Development of agenda for change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852269538"/>
                  </a:ext>
                </a:extLst>
              </a:tr>
              <a:tr h="371733">
                <a:tc>
                  <a:txBody>
                    <a:bodyPr/>
                    <a:lstStyle/>
                    <a:p>
                      <a:pPr algn="ctr" fontAlgn="ctr"/>
                      <a:r>
                        <a:rPr lang="en-US" sz="1600" b="0" i="0" u="none" strike="noStrike">
                          <a:solidFill>
                            <a:srgbClr val="000000"/>
                          </a:solidFill>
                          <a:effectLst/>
                          <a:latin typeface="Times New Roman" panose="02020603050405020304" pitchFamily="18" charset="0"/>
                        </a:rPr>
                        <a:t>BP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Development of baseline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5166441"/>
                  </a:ext>
                </a:extLst>
              </a:tr>
              <a:tr h="371733">
                <a:tc>
                  <a:txBody>
                    <a:bodyPr/>
                    <a:lstStyle/>
                    <a:p>
                      <a:pPr algn="ctr" fontAlgn="ctr"/>
                      <a:r>
                        <a:rPr lang="en-US" sz="1600" b="0" i="0" u="none" strike="noStrike">
                          <a:solidFill>
                            <a:srgbClr val="000000"/>
                          </a:solidFill>
                          <a:effectLst/>
                          <a:latin typeface="Times New Roman" panose="02020603050405020304" pitchFamily="18" charset="0"/>
                        </a:rPr>
                        <a:t>BP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Development of FEM</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665962067"/>
                  </a:ext>
                </a:extLst>
              </a:tr>
              <a:tr h="371733">
                <a:tc>
                  <a:txBody>
                    <a:bodyPr/>
                    <a:lstStyle/>
                    <a:p>
                      <a:pPr algn="ctr" fontAlgn="ctr"/>
                      <a:r>
                        <a:rPr lang="en-US" sz="1600" b="0" i="0" u="none" strike="noStrike" dirty="0">
                          <a:solidFill>
                            <a:srgbClr val="000000"/>
                          </a:solidFill>
                          <a:effectLst/>
                          <a:latin typeface="Times New Roman" panose="02020603050405020304" pitchFamily="18" charset="0"/>
                        </a:rPr>
                        <a:t>BP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Development of resource Plan</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265184906"/>
                  </a:ext>
                </a:extLst>
              </a:tr>
              <a:tr h="371733">
                <a:tc>
                  <a:txBody>
                    <a:bodyPr/>
                    <a:lstStyle/>
                    <a:p>
                      <a:pPr algn="ctr" fontAlgn="ctr"/>
                      <a:r>
                        <a:rPr lang="en-US" sz="1600" b="0" i="0" u="none" strike="noStrike" dirty="0">
                          <a:solidFill>
                            <a:srgbClr val="000000"/>
                          </a:solidFill>
                          <a:effectLst/>
                          <a:latin typeface="Times New Roman" panose="02020603050405020304" pitchFamily="18" charset="0"/>
                        </a:rPr>
                        <a:t>BP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Communications management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11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566992525"/>
                  </a:ext>
                </a:extLst>
              </a:tr>
              <a:tr h="371733">
                <a:tc>
                  <a:txBody>
                    <a:bodyPr/>
                    <a:lstStyle/>
                    <a:p>
                      <a:pPr algn="ctr" fontAlgn="ctr"/>
                      <a:r>
                        <a:rPr lang="en-US" sz="1600" b="0" i="0" u="none" strike="noStrike">
                          <a:solidFill>
                            <a:srgbClr val="000000"/>
                          </a:solidFill>
                          <a:effectLst/>
                          <a:latin typeface="Times New Roman" panose="02020603050405020304" pitchFamily="18" charset="0"/>
                        </a:rPr>
                        <a:t>BP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Archiving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4078435691"/>
                  </a:ext>
                </a:extLst>
              </a:tr>
              <a:tr h="371733">
                <a:tc>
                  <a:txBody>
                    <a:bodyPr/>
                    <a:lstStyle/>
                    <a:p>
                      <a:pPr algn="ctr" fontAlgn="ctr"/>
                      <a:r>
                        <a:rPr lang="en-US" sz="1600" b="0" i="0" u="none" strike="noStrike">
                          <a:solidFill>
                            <a:srgbClr val="000000"/>
                          </a:solidFill>
                          <a:effectLst/>
                          <a:latin typeface="Times New Roman" panose="02020603050405020304" pitchFamily="18" charset="0"/>
                        </a:rPr>
                        <a:t>BP 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Change Control</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13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ru-KZ" sz="1600" b="0" i="0" u="none" strike="noStrike" dirty="0">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513062558"/>
                  </a:ext>
                </a:extLst>
              </a:tr>
              <a:tr h="371733">
                <a:tc>
                  <a:txBody>
                    <a:bodyPr/>
                    <a:lstStyle/>
                    <a:p>
                      <a:pPr algn="ctr" fontAlgn="ctr"/>
                      <a:r>
                        <a:rPr lang="en-US" sz="1600" b="0" i="0" u="none" strike="noStrike">
                          <a:solidFill>
                            <a:srgbClr val="000000"/>
                          </a:solidFill>
                          <a:effectLst/>
                          <a:latin typeface="Times New Roman" panose="02020603050405020304" pitchFamily="18" charset="0"/>
                        </a:rPr>
                        <a:t>BP 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lvl="4" algn="l" fontAlgn="ctr"/>
                      <a:r>
                        <a:rPr lang="en-US" sz="1600" b="0" i="0" u="none" strike="noStrike" dirty="0">
                          <a:solidFill>
                            <a:srgbClr val="000000"/>
                          </a:solidFill>
                          <a:effectLst/>
                          <a:latin typeface="Times New Roman" panose="02020603050405020304" pitchFamily="18" charset="0"/>
                        </a:rPr>
                        <a:t> Operational testing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ru-KZ" sz="16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782553703"/>
                  </a:ext>
                </a:extLst>
              </a:tr>
            </a:tbl>
          </a:graphicData>
        </a:graphic>
      </p:graphicFrame>
      <p:sp>
        <p:nvSpPr>
          <p:cNvPr id="15" name="Google Shape;674;g7a3bfb5975_2_116">
            <a:extLst>
              <a:ext uri="{FF2B5EF4-FFF2-40B4-BE49-F238E27FC236}">
                <a16:creationId xmlns:a16="http://schemas.microsoft.com/office/drawing/2014/main" id="{E2B3166F-3468-4B66-BFE3-BA037767B1EC}"/>
              </a:ext>
            </a:extLst>
          </p:cNvPr>
          <p:cNvSpPr txBox="1"/>
          <p:nvPr/>
        </p:nvSpPr>
        <p:spPr>
          <a:xfrm>
            <a:off x="8099918" y="1394047"/>
            <a:ext cx="3788208" cy="646290"/>
          </a:xfrm>
          <a:prstGeom prst="rect">
            <a:avLst/>
          </a:prstGeom>
          <a:noFill/>
          <a:ln>
            <a:noFill/>
          </a:ln>
        </p:spPr>
        <p:txBody>
          <a:bodyPr spcFirstLastPara="1" wrap="square" lIns="91425" tIns="45700" rIns="91425" bIns="45700" anchor="t" anchorCtr="0">
            <a:spAutoFit/>
          </a:bodyPr>
          <a:lstStyle/>
          <a:p>
            <a:pPr marL="0" marR="0" lvl="2" indent="0" algn="l" rtl="0">
              <a:lnSpc>
                <a:spcPct val="150000"/>
              </a:lnSpc>
              <a:spcBef>
                <a:spcPts val="0"/>
              </a:spcBef>
              <a:spcAft>
                <a:spcPts val="0"/>
              </a:spcAft>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3. Group of barriers “Legislation</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16" name="Google Shape;674;g7a3bfb5975_2_116">
            <a:extLst>
              <a:ext uri="{FF2B5EF4-FFF2-40B4-BE49-F238E27FC236}">
                <a16:creationId xmlns:a16="http://schemas.microsoft.com/office/drawing/2014/main" id="{D89E7FB9-085E-4A47-BD5A-40C758DA423A}"/>
              </a:ext>
            </a:extLst>
          </p:cNvPr>
          <p:cNvSpPr txBox="1"/>
          <p:nvPr/>
        </p:nvSpPr>
        <p:spPr>
          <a:xfrm>
            <a:off x="4200906" y="1394047"/>
            <a:ext cx="3795014" cy="646290"/>
          </a:xfrm>
          <a:prstGeom prst="rect">
            <a:avLst/>
          </a:prstGeom>
          <a:noFill/>
          <a:ln>
            <a:noFill/>
          </a:ln>
        </p:spPr>
        <p:txBody>
          <a:bodyPr spcFirstLastPara="1" wrap="square" lIns="91425" tIns="45700" rIns="91425" bIns="45700" anchor="t" anchorCtr="0">
            <a:spAutoFit/>
          </a:bodyPr>
          <a:lstStyle/>
          <a:p>
            <a:pPr marL="0" marR="0" lvl="2" indent="0" algn="l" rtl="0">
              <a:lnSpc>
                <a:spcPct val="150000"/>
              </a:lnSpc>
              <a:spcBef>
                <a:spcPts val="0"/>
              </a:spcBef>
              <a:spcAft>
                <a:spcPts val="0"/>
              </a:spcAft>
              <a:buNone/>
            </a:pPr>
            <a:r>
              <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2. Group of barriers “Personnel</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4"/>
                                        </p:tgtEl>
                                        <p:attrNameLst>
                                          <p:attrName>style.visibility</p:attrName>
                                        </p:attrNameLst>
                                      </p:cBhvr>
                                      <p:to>
                                        <p:strVal val="visible"/>
                                      </p:to>
                                    </p:set>
                                    <p:animEffect transition="in" filter="fade">
                                      <p:cBhvr>
                                        <p:cTn id="12" dur="500"/>
                                        <p:tgtEl>
                                          <p:spTgt spid="67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4" grpId="0"/>
      <p:bldP spid="12"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d48b71aabe_2_15"/>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gd48b71aabe_2_15"/>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gd48b71aabe_2_15"/>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gd48b71aabe_2_15"/>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gd48b71aabe_2_15"/>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gd48b71aabe_2_15"/>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gd48b71aabe_2_15"/>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lvl="0" indent="0" algn="l" rtl="0">
              <a:spcBef>
                <a:spcPts val="0"/>
              </a:spcBef>
              <a:spcAft>
                <a:spcPts val="0"/>
              </a:spcAft>
              <a:buNone/>
            </a:pPr>
            <a:r>
              <a:rPr lang="en-US" sz="2800" b="1" dirty="0">
                <a:solidFill>
                  <a:srgbClr val="FFFFFF"/>
                </a:solidFill>
                <a:latin typeface="Times New Roman"/>
                <a:ea typeface="Times New Roman"/>
                <a:cs typeface="Times New Roman"/>
                <a:sym typeface="Times New Roman"/>
              </a:rPr>
              <a:t>Selected Business Processes</a:t>
            </a:r>
            <a:endParaRPr sz="2800" b="1" dirty="0">
              <a:solidFill>
                <a:srgbClr val="FFFFFF"/>
              </a:solidFill>
              <a:latin typeface="Times New Roman"/>
              <a:ea typeface="Times New Roman"/>
              <a:cs typeface="Times New Roman"/>
              <a:sym typeface="Times New Roman"/>
            </a:endParaRPr>
          </a:p>
        </p:txBody>
      </p:sp>
      <p:sp>
        <p:nvSpPr>
          <p:cNvPr id="10" name="Google Shape;338;gd48b71aabe_2_15">
            <a:extLst>
              <a:ext uri="{FF2B5EF4-FFF2-40B4-BE49-F238E27FC236}">
                <a16:creationId xmlns:a16="http://schemas.microsoft.com/office/drawing/2014/main" id="{75C744C1-84C0-43C2-9F91-EA053899F612}"/>
              </a:ext>
            </a:extLst>
          </p:cNvPr>
          <p:cNvSpPr txBox="1"/>
          <p:nvPr/>
        </p:nvSpPr>
        <p:spPr>
          <a:xfrm>
            <a:off x="5730602" y="1204606"/>
            <a:ext cx="9900300" cy="923299"/>
          </a:xfrm>
          <a:prstGeom prst="rect">
            <a:avLst/>
          </a:prstGeom>
          <a:noFill/>
          <a:ln>
            <a:noFill/>
          </a:ln>
        </p:spPr>
        <p:txBody>
          <a:bodyPr spcFirstLastPara="1" wrap="square" lIns="91425" tIns="91425" rIns="91425" bIns="91425" anchor="t" anchorCtr="0">
            <a:spAutoFit/>
          </a:bodyPr>
          <a:lstStyle/>
          <a:p>
            <a:pPr lvl="2"/>
            <a:endParaRPr lang="en-US" sz="2400" dirty="0">
              <a:solidFill>
                <a:schemeClr val="dk1"/>
              </a:solidFill>
              <a:latin typeface="Calibri"/>
              <a:ea typeface="Calibri"/>
              <a:cs typeface="Calibri"/>
              <a:sym typeface="Calibri"/>
            </a:endParaRPr>
          </a:p>
          <a:p>
            <a:pPr lvl="2"/>
            <a:endParaRPr lang="en-US" sz="2400" dirty="0">
              <a:solidFill>
                <a:schemeClr val="dk1"/>
              </a:solidFill>
              <a:latin typeface="Calibri"/>
              <a:ea typeface="Calibri"/>
              <a:cs typeface="Calibri"/>
              <a:sym typeface="Calibri"/>
            </a:endParaRPr>
          </a:p>
        </p:txBody>
      </p:sp>
      <p:graphicFrame>
        <p:nvGraphicFramePr>
          <p:cNvPr id="2" name="Table 1">
            <a:extLst>
              <a:ext uri="{FF2B5EF4-FFF2-40B4-BE49-F238E27FC236}">
                <a16:creationId xmlns:a16="http://schemas.microsoft.com/office/drawing/2014/main" id="{603C9724-D37D-47A6-98C9-352A51AC348F}"/>
              </a:ext>
            </a:extLst>
          </p:cNvPr>
          <p:cNvGraphicFramePr>
            <a:graphicFrameLocks noGrp="1"/>
          </p:cNvGraphicFramePr>
          <p:nvPr>
            <p:extLst>
              <p:ext uri="{D42A27DB-BD31-4B8C-83A1-F6EECF244321}">
                <p14:modId xmlns:p14="http://schemas.microsoft.com/office/powerpoint/2010/main" val="2993666127"/>
              </p:ext>
            </p:extLst>
          </p:nvPr>
        </p:nvGraphicFramePr>
        <p:xfrm>
          <a:off x="1171853" y="1481959"/>
          <a:ext cx="9559209" cy="3748914"/>
        </p:xfrm>
        <a:graphic>
          <a:graphicData uri="http://schemas.openxmlformats.org/drawingml/2006/table">
            <a:tbl>
              <a:tblPr/>
              <a:tblGrid>
                <a:gridCol w="722498">
                  <a:extLst>
                    <a:ext uri="{9D8B030D-6E8A-4147-A177-3AD203B41FA5}">
                      <a16:colId xmlns:a16="http://schemas.microsoft.com/office/drawing/2014/main" val="2525617847"/>
                    </a:ext>
                  </a:extLst>
                </a:gridCol>
                <a:gridCol w="3912227">
                  <a:extLst>
                    <a:ext uri="{9D8B030D-6E8A-4147-A177-3AD203B41FA5}">
                      <a16:colId xmlns:a16="http://schemas.microsoft.com/office/drawing/2014/main" val="786306240"/>
                    </a:ext>
                  </a:extLst>
                </a:gridCol>
                <a:gridCol w="1345906">
                  <a:extLst>
                    <a:ext uri="{9D8B030D-6E8A-4147-A177-3AD203B41FA5}">
                      <a16:colId xmlns:a16="http://schemas.microsoft.com/office/drawing/2014/main" val="2473551379"/>
                    </a:ext>
                  </a:extLst>
                </a:gridCol>
                <a:gridCol w="2009886">
                  <a:extLst>
                    <a:ext uri="{9D8B030D-6E8A-4147-A177-3AD203B41FA5}">
                      <a16:colId xmlns:a16="http://schemas.microsoft.com/office/drawing/2014/main" val="3146520129"/>
                    </a:ext>
                  </a:extLst>
                </a:gridCol>
                <a:gridCol w="1568692">
                  <a:extLst>
                    <a:ext uri="{9D8B030D-6E8A-4147-A177-3AD203B41FA5}">
                      <a16:colId xmlns:a16="http://schemas.microsoft.com/office/drawing/2014/main" val="3697996315"/>
                    </a:ext>
                  </a:extLst>
                </a:gridCol>
              </a:tblGrid>
              <a:tr h="991514">
                <a:tc gridSpan="2">
                  <a:txBody>
                    <a:bodyPr/>
                    <a:lstStyle/>
                    <a:p>
                      <a:pPr algn="ctr" fontAlgn="ctr"/>
                      <a:r>
                        <a:rPr lang="en-US" sz="1800" b="1" i="0" u="none" strike="noStrike" dirty="0">
                          <a:solidFill>
                            <a:srgbClr val="000000"/>
                          </a:solidFill>
                          <a:effectLst/>
                          <a:latin typeface="Times New Roman" panose="02020603050405020304" pitchFamily="18" charset="0"/>
                        </a:rPr>
                        <a:t>Business Processes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a:txBody>
                    <a:bodyPr/>
                    <a:lstStyle/>
                    <a:p>
                      <a:pPr algn="ctr" fontAlgn="ctr"/>
                      <a:r>
                        <a:rPr lang="en-US" sz="1800" b="1" i="0" u="none" strike="noStrike" dirty="0">
                          <a:solidFill>
                            <a:srgbClr val="000000"/>
                          </a:solidFill>
                          <a:effectLst/>
                          <a:latin typeface="Times New Roman" panose="02020603050405020304" pitchFamily="18" charset="0"/>
                        </a:rPr>
                        <a:t>Importance (Total CFS)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1800" b="1" i="0" u="none" strike="noStrike" dirty="0">
                          <a:solidFill>
                            <a:srgbClr val="000000"/>
                          </a:solidFill>
                          <a:effectLst/>
                          <a:latin typeface="Times New Roman" panose="02020603050405020304" pitchFamily="18" charset="0"/>
                        </a:rPr>
                        <a:t>Degree of Problematicity</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b"/>
                      <a:r>
                        <a:rPr lang="en-US" sz="1800" b="1" i="0" u="none" strike="noStrike" dirty="0">
                          <a:solidFill>
                            <a:srgbClr val="000000"/>
                          </a:solidFill>
                          <a:effectLst/>
                          <a:latin typeface="Times New Roman" panose="02020603050405020304" pitchFamily="18" charset="0"/>
                        </a:rPr>
                        <a:t>Possibility for changes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1650077775"/>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2000" b="0" i="0" u="none" strike="noStrike" dirty="0">
                          <a:solidFill>
                            <a:srgbClr val="000000"/>
                          </a:solidFill>
                          <a:effectLst/>
                          <a:latin typeface="Times New Roman" panose="02020603050405020304" pitchFamily="18" charset="0"/>
                        </a:rPr>
                        <a:t> Development of agenda for change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A</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224215279"/>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2000" b="0" i="0" u="none" strike="noStrike" dirty="0">
                          <a:solidFill>
                            <a:srgbClr val="000000"/>
                          </a:solidFill>
                          <a:effectLst/>
                          <a:latin typeface="Times New Roman" panose="02020603050405020304" pitchFamily="18" charset="0"/>
                        </a:rPr>
                        <a:t> Development of baseline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44284813"/>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2000" b="0" i="0" u="none" strike="noStrike" dirty="0">
                          <a:solidFill>
                            <a:srgbClr val="000000"/>
                          </a:solidFill>
                          <a:effectLst/>
                          <a:latin typeface="Times New Roman" panose="02020603050405020304" pitchFamily="18" charset="0"/>
                        </a:rPr>
                        <a:t> Development of FEM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209772409"/>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2000" b="0" i="0" u="none" strike="noStrike" dirty="0">
                          <a:solidFill>
                            <a:srgbClr val="000000"/>
                          </a:solidFill>
                          <a:effectLst/>
                          <a:latin typeface="Times New Roman" panose="02020603050405020304" pitchFamily="18" charset="0"/>
                        </a:rPr>
                        <a:t> Development of resource plan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dirty="0">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87475173"/>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2000" b="0" i="0" u="none" strike="noStrike" dirty="0">
                          <a:solidFill>
                            <a:srgbClr val="000000"/>
                          </a:solidFill>
                          <a:effectLst/>
                          <a:latin typeface="Times New Roman" panose="02020603050405020304" pitchFamily="18" charset="0"/>
                        </a:rPr>
                        <a:t> Communications management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413672718"/>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2000" b="0" i="0" u="none" strike="noStrike" dirty="0">
                          <a:solidFill>
                            <a:srgbClr val="000000"/>
                          </a:solidFill>
                          <a:effectLst/>
                          <a:latin typeface="Times New Roman" panose="02020603050405020304" pitchFamily="18" charset="0"/>
                        </a:rPr>
                        <a:t> Archiving</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dirty="0">
                          <a:solidFill>
                            <a:srgbClr val="000000"/>
                          </a:solidFill>
                          <a:effectLst/>
                          <a:latin typeface="Times New Roman" panose="02020603050405020304" pitchFamily="18" charset="0"/>
                        </a:rPr>
                        <a:t>C</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59168028"/>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2000" b="0" i="0" u="none" strike="noStrike" dirty="0">
                          <a:solidFill>
                            <a:srgbClr val="000000"/>
                          </a:solidFill>
                          <a:effectLst/>
                          <a:latin typeface="Times New Roman" panose="02020603050405020304" pitchFamily="18" charset="0"/>
                        </a:rPr>
                        <a:t> Change Control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dirty="0">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2000" b="0" i="0" u="none" strike="noStrike">
                          <a:solidFill>
                            <a:srgbClr val="000000"/>
                          </a:solidFill>
                          <a:effectLst/>
                          <a:latin typeface="Times New Roman" panose="02020603050405020304" pitchFamily="18" charset="0"/>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1720828316"/>
                  </a:ext>
                </a:extLst>
              </a:tr>
              <a:tr h="344675">
                <a:tc>
                  <a:txBody>
                    <a:bodyPr/>
                    <a:lstStyle/>
                    <a:p>
                      <a:pPr algn="l" fontAlgn="b"/>
                      <a:r>
                        <a:rPr lang="en-US" sz="2000" b="0" i="0" u="none" strike="noStrike" dirty="0">
                          <a:solidFill>
                            <a:srgbClr val="000000"/>
                          </a:solidFill>
                          <a:effectLst/>
                          <a:latin typeface="Times New Roman" panose="02020603050405020304" pitchFamily="18" charset="0"/>
                        </a:rPr>
                        <a:t> BP 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2000" b="0" i="0" u="none" strike="noStrike" dirty="0">
                          <a:solidFill>
                            <a:srgbClr val="000000"/>
                          </a:solidFill>
                          <a:effectLst/>
                          <a:latin typeface="Times New Roman" panose="02020603050405020304" pitchFamily="18" charset="0"/>
                        </a:rPr>
                        <a:t> Operational testing</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a:solidFill>
                            <a:srgbClr val="000000"/>
                          </a:solidFill>
                          <a:effectLst/>
                          <a:latin typeface="Times New Roman" panose="02020603050405020304" pitchFamily="18" charset="0"/>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dirty="0">
                          <a:solidFill>
                            <a:srgbClr val="000000"/>
                          </a:solidFill>
                          <a:effectLst/>
                          <a:latin typeface="Times New Roman" panose="02020603050405020304" pitchFamily="18" charset="0"/>
                        </a:rPr>
                        <a:t>B</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US" sz="2000" b="0" i="0" u="none" strike="noStrike" dirty="0">
                          <a:solidFill>
                            <a:srgbClr val="000000"/>
                          </a:solidFill>
                          <a:effectLst/>
                          <a:latin typeface="Times New Roman" panose="02020603050405020304" pitchFamily="18" charset="0"/>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50928961"/>
                  </a:ext>
                </a:extLst>
              </a:tr>
            </a:tbl>
          </a:graphicData>
        </a:graphic>
      </p:graphicFrame>
      <p:sp>
        <p:nvSpPr>
          <p:cNvPr id="11" name="Прямоугольник 10">
            <a:extLst>
              <a:ext uri="{FF2B5EF4-FFF2-40B4-BE49-F238E27FC236}">
                <a16:creationId xmlns:a16="http://schemas.microsoft.com/office/drawing/2014/main" id="{8C26C1BC-3705-4769-BC7F-660AE6E294A5}"/>
              </a:ext>
            </a:extLst>
          </p:cNvPr>
          <p:cNvSpPr/>
          <p:nvPr/>
        </p:nvSpPr>
        <p:spPr>
          <a:xfrm>
            <a:off x="1171853" y="2760245"/>
            <a:ext cx="4640368" cy="4622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12" name="Прямоугольник 11">
            <a:extLst>
              <a:ext uri="{FF2B5EF4-FFF2-40B4-BE49-F238E27FC236}">
                <a16:creationId xmlns:a16="http://schemas.microsoft.com/office/drawing/2014/main" id="{BCA73B31-7132-4819-9AAC-4A5492E5FE78}"/>
              </a:ext>
            </a:extLst>
          </p:cNvPr>
          <p:cNvSpPr/>
          <p:nvPr/>
        </p:nvSpPr>
        <p:spPr>
          <a:xfrm>
            <a:off x="1171852" y="3445629"/>
            <a:ext cx="4640369" cy="4622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13" name="Прямоугольник 12">
            <a:extLst>
              <a:ext uri="{FF2B5EF4-FFF2-40B4-BE49-F238E27FC236}">
                <a16:creationId xmlns:a16="http://schemas.microsoft.com/office/drawing/2014/main" id="{A08D7EE2-E113-4141-8A45-89A01AB702D5}"/>
              </a:ext>
            </a:extLst>
          </p:cNvPr>
          <p:cNvSpPr/>
          <p:nvPr/>
        </p:nvSpPr>
        <p:spPr>
          <a:xfrm>
            <a:off x="1171852" y="4500810"/>
            <a:ext cx="4640369" cy="38496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14" name="Прямоугольник 13">
            <a:extLst>
              <a:ext uri="{FF2B5EF4-FFF2-40B4-BE49-F238E27FC236}">
                <a16:creationId xmlns:a16="http://schemas.microsoft.com/office/drawing/2014/main" id="{80225269-00B0-4949-8696-08249A7C816B}"/>
              </a:ext>
            </a:extLst>
          </p:cNvPr>
          <p:cNvSpPr/>
          <p:nvPr/>
        </p:nvSpPr>
        <p:spPr>
          <a:xfrm>
            <a:off x="1171851" y="3907909"/>
            <a:ext cx="4640368" cy="38497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Tree>
    <p:extLst>
      <p:ext uri="{BB962C8B-B14F-4D97-AF65-F5344CB8AC3E}">
        <p14:creationId xmlns:p14="http://schemas.microsoft.com/office/powerpoint/2010/main" val="198937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ox(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ox(in)">
                                      <p:cBhvr>
                                        <p:cTn id="2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OPTIMIZATION OF BPs</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6" name="Google Shape;227;g7a3bfb58e1_2_506">
            <a:extLst>
              <a:ext uri="{FF2B5EF4-FFF2-40B4-BE49-F238E27FC236}">
                <a16:creationId xmlns:a16="http://schemas.microsoft.com/office/drawing/2014/main" id="{B0C8A677-5248-41D2-BCF9-304CE2BB0851}"/>
              </a:ext>
            </a:extLst>
          </p:cNvPr>
          <p:cNvSpPr txBox="1"/>
          <p:nvPr/>
        </p:nvSpPr>
        <p:spPr>
          <a:xfrm>
            <a:off x="365875" y="3255395"/>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2800" b="1" i="0" u="none" strike="noStrike" cap="none" dirty="0">
                <a:solidFill>
                  <a:srgbClr val="00B0F0"/>
                </a:solidFill>
                <a:latin typeface="Times New Roman" panose="02020603050405020304" pitchFamily="18" charset="0"/>
                <a:ea typeface="Calibri"/>
                <a:cs typeface="Times New Roman" panose="02020603050405020304" pitchFamily="18" charset="0"/>
                <a:sym typeface="Calibri"/>
              </a:rPr>
              <a:t>BP 1. Development of Project Baseline</a:t>
            </a:r>
            <a:endParaRPr lang="en-US" sz="2800" b="0" i="0" u="none" strike="noStrike" cap="none" dirty="0">
              <a:solidFill>
                <a:srgbClr val="00B0F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234442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79"/>
        <p:cNvGrpSpPr/>
        <p:nvPr/>
      </p:nvGrpSpPr>
      <p:grpSpPr>
        <a:xfrm>
          <a:off x="0" y="0"/>
          <a:ext cx="0" cy="0"/>
          <a:chOff x="0" y="0"/>
          <a:chExt cx="0" cy="0"/>
        </a:xfrm>
      </p:grpSpPr>
      <p:sp>
        <p:nvSpPr>
          <p:cNvPr id="680" name="Google Shape;680;g7a3bfb5975_2_129"/>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1" name="Google Shape;681;g7a3bfb5975_2_129"/>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2" name="Google Shape;682;g7a3bfb5975_2_129"/>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3" name="Google Shape;683;g7a3bfb5975_2_129"/>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4" name="Google Shape;684;g7a3bfb5975_2_129"/>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5" name="Google Shape;685;g7a3bfb5975_2_129"/>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6" name="Google Shape;686;g7a3bfb5975_2_129"/>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1900" b="1" i="0" u="none" strike="noStrike" cap="none" dirty="0">
                <a:solidFill>
                  <a:srgbClr val="FFFFFF"/>
                </a:solidFill>
                <a:latin typeface="Times New Roman"/>
                <a:ea typeface="Times New Roman"/>
                <a:cs typeface="Times New Roman"/>
                <a:sym typeface="Times New Roman"/>
              </a:rPr>
              <a:t>Development of Project Baseline</a:t>
            </a:r>
            <a:endParaRPr sz="1900" b="1" i="0" u="none" strike="noStrike" cap="none" dirty="0">
              <a:solidFill>
                <a:srgbClr val="FFFFFF"/>
              </a:solidFill>
              <a:latin typeface="Times New Roman"/>
              <a:ea typeface="Times New Roman"/>
              <a:cs typeface="Times New Roman"/>
              <a:sym typeface="Times New Roman"/>
            </a:endParaRPr>
          </a:p>
        </p:txBody>
      </p:sp>
      <p:sp>
        <p:nvSpPr>
          <p:cNvPr id="687" name="Google Shape;687;g7a3bfb5975_2_129"/>
          <p:cNvSpPr txBox="1"/>
          <p:nvPr/>
        </p:nvSpPr>
        <p:spPr>
          <a:xfrm>
            <a:off x="5730602" y="1204606"/>
            <a:ext cx="9900300" cy="923299"/>
          </a:xfrm>
          <a:prstGeom prst="rect">
            <a:avLst/>
          </a:prstGeom>
          <a:noFill/>
          <a:ln>
            <a:noFill/>
          </a:ln>
        </p:spPr>
        <p:txBody>
          <a:bodyPr spcFirstLastPara="1" wrap="square" lIns="91425" tIns="91425" rIns="91425" bIns="91425" anchor="t" anchorCtr="0">
            <a:spAutoFit/>
          </a:bodyPr>
          <a:lstStyle/>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p:txBody>
      </p:sp>
      <p:sp>
        <p:nvSpPr>
          <p:cNvPr id="16" name="Google Shape;338;gd48b71aabe_2_15">
            <a:extLst>
              <a:ext uri="{FF2B5EF4-FFF2-40B4-BE49-F238E27FC236}">
                <a16:creationId xmlns:a16="http://schemas.microsoft.com/office/drawing/2014/main" id="{D422084C-F413-4242-987B-E9A4448D617A}"/>
              </a:ext>
            </a:extLst>
          </p:cNvPr>
          <p:cNvSpPr txBox="1"/>
          <p:nvPr/>
        </p:nvSpPr>
        <p:spPr>
          <a:xfrm>
            <a:off x="1275600" y="1315565"/>
            <a:ext cx="5303876" cy="1015632"/>
          </a:xfrm>
          <a:prstGeom prst="rect">
            <a:avLst/>
          </a:prstGeom>
          <a:noFill/>
          <a:ln>
            <a:noFill/>
          </a:ln>
        </p:spPr>
        <p:txBody>
          <a:bodyPr spcFirstLastPara="1" wrap="square" lIns="91425" tIns="91425" rIns="91425" bIns="91425" anchor="t" anchorCtr="0">
            <a:spAutoFit/>
          </a:bodyPr>
          <a:lstStyle/>
          <a:p>
            <a:pPr lvl="2">
              <a:lnSpc>
                <a:spcPct val="150000"/>
              </a:lnSpc>
            </a:pPr>
            <a:r>
              <a:rPr lang="en-US" sz="1800" b="1" dirty="0">
                <a:solidFill>
                  <a:schemeClr val="dk1"/>
                </a:solidFill>
                <a:latin typeface="Times New Roman" panose="02020603050405020304" pitchFamily="18" charset="0"/>
                <a:ea typeface="Calibri"/>
                <a:cs typeface="Times New Roman" panose="02020603050405020304" pitchFamily="18" charset="0"/>
                <a:sym typeface="Calibri"/>
              </a:rPr>
              <a:t>Clearly defined starting point of the Project Plan, that consists of Scope, Schedule and Cost Baselines</a:t>
            </a:r>
          </a:p>
        </p:txBody>
      </p:sp>
      <p:sp>
        <p:nvSpPr>
          <p:cNvPr id="17" name="Google Shape;338;gd48b71aabe_2_15">
            <a:extLst>
              <a:ext uri="{FF2B5EF4-FFF2-40B4-BE49-F238E27FC236}">
                <a16:creationId xmlns:a16="http://schemas.microsoft.com/office/drawing/2014/main" id="{30032FDD-9F28-450A-BE12-1BF1D7F1B040}"/>
              </a:ext>
            </a:extLst>
          </p:cNvPr>
          <p:cNvSpPr txBox="1"/>
          <p:nvPr/>
        </p:nvSpPr>
        <p:spPr>
          <a:xfrm>
            <a:off x="1275600" y="2623175"/>
            <a:ext cx="5608676" cy="1661963"/>
          </a:xfrm>
          <a:prstGeom prst="rect">
            <a:avLst/>
          </a:prstGeom>
          <a:noFill/>
          <a:ln>
            <a:noFill/>
          </a:ln>
        </p:spPr>
        <p:txBody>
          <a:bodyPr spcFirstLastPara="1" wrap="square" lIns="91425" tIns="91425" rIns="91425" bIns="91425" anchor="t" anchorCtr="0">
            <a:spAutoFit/>
          </a:bodyPr>
          <a:lstStyle/>
          <a:p>
            <a:pPr lvl="2">
              <a:lnSpc>
                <a:spcPct val="150000"/>
              </a:lnSpc>
            </a:pPr>
            <a:r>
              <a:rPr lang="en-US" sz="1600" b="1" dirty="0">
                <a:solidFill>
                  <a:schemeClr val="dk1"/>
                </a:solidFill>
                <a:latin typeface="Times New Roman" panose="02020603050405020304" pitchFamily="18" charset="0"/>
                <a:ea typeface="Calibri"/>
                <a:cs typeface="Times New Roman" panose="02020603050405020304" pitchFamily="18" charset="0"/>
                <a:sym typeface="Calibri"/>
              </a:rPr>
              <a:t>Project Baseline:</a:t>
            </a:r>
          </a:p>
          <a:p>
            <a:pPr marL="342900" lvl="2" indent="-342900">
              <a:lnSpc>
                <a:spcPct val="150000"/>
              </a:lnSpc>
              <a:buFont typeface="Wingdings" panose="05000000000000000000" pitchFamily="2" charset="2"/>
              <a:buChar char="Ø"/>
            </a:pPr>
            <a:r>
              <a:rPr lang="en-US" sz="1600" dirty="0">
                <a:solidFill>
                  <a:schemeClr val="dk1"/>
                </a:solidFill>
                <a:latin typeface="Times New Roman" panose="02020603050405020304" pitchFamily="18" charset="0"/>
                <a:ea typeface="Calibri"/>
                <a:cs typeface="Times New Roman" panose="02020603050405020304" pitchFamily="18" charset="0"/>
                <a:sym typeface="Calibri"/>
              </a:rPr>
              <a:t>Developed at planning stage</a:t>
            </a:r>
          </a:p>
          <a:p>
            <a:pPr marL="342900" lvl="2" indent="-342900">
              <a:lnSpc>
                <a:spcPct val="150000"/>
              </a:lnSpc>
              <a:buFont typeface="Wingdings" panose="05000000000000000000" pitchFamily="2" charset="2"/>
              <a:buChar char="Ø"/>
            </a:pPr>
            <a:r>
              <a:rPr lang="en-US" sz="1600" dirty="0">
                <a:solidFill>
                  <a:schemeClr val="dk1"/>
                </a:solidFill>
                <a:latin typeface="Times New Roman" panose="02020603050405020304" pitchFamily="18" charset="0"/>
                <a:ea typeface="Calibri"/>
                <a:cs typeface="Times New Roman" panose="02020603050405020304" pitchFamily="18" charset="0"/>
                <a:sym typeface="Calibri"/>
              </a:rPr>
              <a:t>WBS, list of project deliverables and working documentation</a:t>
            </a:r>
          </a:p>
          <a:p>
            <a:pPr marL="342900" lvl="2" indent="-342900">
              <a:lnSpc>
                <a:spcPct val="150000"/>
              </a:lnSpc>
              <a:buFont typeface="Wingdings" panose="05000000000000000000" pitchFamily="2" charset="2"/>
              <a:buChar char="Ø"/>
            </a:pPr>
            <a:r>
              <a:rPr lang="en-US" sz="1600" dirty="0">
                <a:solidFill>
                  <a:schemeClr val="dk1"/>
                </a:solidFill>
                <a:latin typeface="Times New Roman" panose="02020603050405020304" pitchFamily="18" charset="0"/>
                <a:ea typeface="Calibri"/>
                <a:cs typeface="Times New Roman" panose="02020603050405020304" pitchFamily="18" charset="0"/>
                <a:sym typeface="Calibri"/>
              </a:rPr>
              <a:t>Benchmark to compare all future measurements</a:t>
            </a:r>
          </a:p>
        </p:txBody>
      </p:sp>
      <p:pic>
        <p:nvPicPr>
          <p:cNvPr id="18" name="Picture 2" descr="Become a Software Project Manager Learning Path | LinkedIn Learning,  formerly Lynda.com">
            <a:extLst>
              <a:ext uri="{FF2B5EF4-FFF2-40B4-BE49-F238E27FC236}">
                <a16:creationId xmlns:a16="http://schemas.microsoft.com/office/drawing/2014/main" id="{A947378E-42D2-4D47-8354-3C619D5B75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478" r="15450"/>
          <a:stretch/>
        </p:blipFill>
        <p:spPr bwMode="auto">
          <a:xfrm>
            <a:off x="7232031" y="600225"/>
            <a:ext cx="4426226" cy="4289006"/>
          </a:xfrm>
          <a:prstGeom prst="rect">
            <a:avLst/>
          </a:prstGeom>
          <a:noFill/>
          <a:effectLst>
            <a:softEdge rad="330200"/>
          </a:effectLst>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id="{63472D77-3438-45CD-B85B-DC19953A28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113" y="1526294"/>
            <a:ext cx="581487" cy="5814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688;g7a3bfb5975_2_129">
            <a:extLst>
              <a:ext uri="{FF2B5EF4-FFF2-40B4-BE49-F238E27FC236}">
                <a16:creationId xmlns:a16="http://schemas.microsoft.com/office/drawing/2014/main" id="{A8C5C4E0-A7FA-4D89-8D3D-7CA848033554}"/>
              </a:ext>
            </a:extLst>
          </p:cNvPr>
          <p:cNvPicPr preferRelativeResize="0"/>
          <p:nvPr/>
        </p:nvPicPr>
        <p:blipFill rotWithShape="1">
          <a:blip r:embed="rId3">
            <a:alphaModFix/>
          </a:blip>
          <a:srcRect b="10653"/>
          <a:stretch/>
        </p:blipFill>
        <p:spPr>
          <a:xfrm>
            <a:off x="308700" y="1308652"/>
            <a:ext cx="11251095" cy="4240696"/>
          </a:xfrm>
          <a:prstGeom prst="rect">
            <a:avLst/>
          </a:prstGeom>
          <a:noFill/>
          <a:ln>
            <a:noFill/>
          </a:ln>
        </p:spPr>
      </p:pic>
      <p:sp>
        <p:nvSpPr>
          <p:cNvPr id="3" name="Google Shape;1286;p41">
            <a:extLst>
              <a:ext uri="{FF2B5EF4-FFF2-40B4-BE49-F238E27FC236}">
                <a16:creationId xmlns:a16="http://schemas.microsoft.com/office/drawing/2014/main" id="{C3460D02-1622-4A84-B42A-1B4636A8BA2F}"/>
              </a:ext>
            </a:extLst>
          </p:cNvPr>
          <p:cNvSpPr txBox="1">
            <a:spLocks/>
          </p:cNvSpPr>
          <p:nvPr/>
        </p:nvSpPr>
        <p:spPr>
          <a:xfrm>
            <a:off x="0" y="554762"/>
            <a:ext cx="12161838" cy="641350"/>
          </a:xfrm>
          <a:prstGeom prst="rect">
            <a:avLst/>
          </a:prstGeom>
          <a:noFill/>
          <a:ln>
            <a:noFill/>
          </a:ln>
        </p:spPr>
        <p:txBody>
          <a:bodyPr spcFirstLastPara="1" wrap="square" lIns="121598" tIns="121598" rIns="121598" bIns="12159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Development of Project Baseline – “as is</a:t>
            </a:r>
            <a:r>
              <a:rPr lang="en-US" sz="3600" b="1">
                <a:solidFill>
                  <a:srgbClr val="0068B3"/>
                </a:solidFill>
                <a:latin typeface="Times New Roman" panose="02020603050405020304" pitchFamily="18" charset="0"/>
                <a:ea typeface="Century Gothic"/>
                <a:cs typeface="Times New Roman" panose="02020603050405020304" pitchFamily="18" charset="0"/>
                <a:sym typeface="Century Gothic"/>
              </a:rPr>
              <a:t>” model </a:t>
            </a:r>
            <a:endPar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endParaRPr>
          </a:p>
        </p:txBody>
      </p:sp>
    </p:spTree>
    <p:extLst>
      <p:ext uri="{BB962C8B-B14F-4D97-AF65-F5344CB8AC3E}">
        <p14:creationId xmlns:p14="http://schemas.microsoft.com/office/powerpoint/2010/main" val="4242556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85"/>
        <p:cNvGrpSpPr/>
        <p:nvPr/>
      </p:nvGrpSpPr>
      <p:grpSpPr>
        <a:xfrm>
          <a:off x="0" y="0"/>
          <a:ext cx="0" cy="0"/>
          <a:chOff x="0" y="0"/>
          <a:chExt cx="0" cy="0"/>
        </a:xfrm>
      </p:grpSpPr>
      <p:sp>
        <p:nvSpPr>
          <p:cNvPr id="1286" name="Google Shape;1286;p41"/>
          <p:cNvSpPr txBox="1">
            <a:spLocks noGrp="1"/>
          </p:cNvSpPr>
          <p:nvPr>
            <p:ph type="title" idx="4294967295"/>
          </p:nvPr>
        </p:nvSpPr>
        <p:spPr>
          <a:xfrm>
            <a:off x="0" y="554762"/>
            <a:ext cx="12161838" cy="641350"/>
          </a:xfrm>
          <a:prstGeom prst="rect">
            <a:avLst/>
          </a:prstGeom>
        </p:spPr>
        <p:txBody>
          <a:bodyPr spcFirstLastPara="1" wrap="square" lIns="121598" tIns="121598" rIns="121598" bIns="121598" anchor="ctr" anchorCtr="0">
            <a:noAutofit/>
          </a:body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Project Baseline– Problems &amp; Solutions</a:t>
            </a:r>
            <a:endParaRPr sz="3600" dirty="0"/>
          </a:p>
        </p:txBody>
      </p:sp>
      <p:grpSp>
        <p:nvGrpSpPr>
          <p:cNvPr id="1287" name="Google Shape;1287;p41"/>
          <p:cNvGrpSpPr/>
          <p:nvPr/>
        </p:nvGrpSpPr>
        <p:grpSpPr>
          <a:xfrm>
            <a:off x="4388532" y="2495549"/>
            <a:ext cx="3154675" cy="3155096"/>
            <a:chOff x="3364975" y="1619065"/>
            <a:chExt cx="2414121" cy="2414444"/>
          </a:xfrm>
        </p:grpSpPr>
        <p:sp>
          <p:nvSpPr>
            <p:cNvPr id="1288" name="Google Shape;1288;p41"/>
            <p:cNvSpPr/>
            <p:nvPr/>
          </p:nvSpPr>
          <p:spPr>
            <a:xfrm>
              <a:off x="3364975" y="1619065"/>
              <a:ext cx="2414121" cy="2414444"/>
            </a:xfrm>
            <a:custGeom>
              <a:avLst/>
              <a:gdLst/>
              <a:ahLst/>
              <a:cxnLst/>
              <a:rect l="l" t="t" r="r" b="b"/>
              <a:pathLst>
                <a:path w="89786" h="89798" extrusionOk="0">
                  <a:moveTo>
                    <a:pt x="44887" y="1"/>
                  </a:moveTo>
                  <a:cubicBezTo>
                    <a:pt x="20098" y="1"/>
                    <a:pt x="0" y="20110"/>
                    <a:pt x="0" y="44899"/>
                  </a:cubicBezTo>
                  <a:cubicBezTo>
                    <a:pt x="0" y="69700"/>
                    <a:pt x="20098" y="89797"/>
                    <a:pt x="44887" y="89797"/>
                  </a:cubicBezTo>
                  <a:cubicBezTo>
                    <a:pt x="69688" y="89797"/>
                    <a:pt x="89786" y="69700"/>
                    <a:pt x="89786" y="44899"/>
                  </a:cubicBezTo>
                  <a:cubicBezTo>
                    <a:pt x="89786" y="20110"/>
                    <a:pt x="69688" y="1"/>
                    <a:pt x="44887" y="1"/>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89" name="Google Shape;1289;p41"/>
            <p:cNvSpPr/>
            <p:nvPr/>
          </p:nvSpPr>
          <p:spPr>
            <a:xfrm>
              <a:off x="3614349" y="1868762"/>
              <a:ext cx="1915035" cy="1915035"/>
            </a:xfrm>
            <a:custGeom>
              <a:avLst/>
              <a:gdLst/>
              <a:ahLst/>
              <a:cxnLst/>
              <a:rect l="l" t="t" r="r" b="b"/>
              <a:pathLst>
                <a:path w="71224" h="71224" extrusionOk="0">
                  <a:moveTo>
                    <a:pt x="35612" y="1"/>
                  </a:moveTo>
                  <a:cubicBezTo>
                    <a:pt x="15943" y="1"/>
                    <a:pt x="0" y="15943"/>
                    <a:pt x="0" y="35612"/>
                  </a:cubicBezTo>
                  <a:cubicBezTo>
                    <a:pt x="0" y="55281"/>
                    <a:pt x="15943" y="71224"/>
                    <a:pt x="35612" y="71224"/>
                  </a:cubicBezTo>
                  <a:cubicBezTo>
                    <a:pt x="55281" y="71224"/>
                    <a:pt x="71224" y="55281"/>
                    <a:pt x="71224" y="35612"/>
                  </a:cubicBezTo>
                  <a:cubicBezTo>
                    <a:pt x="71224" y="15943"/>
                    <a:pt x="55281" y="1"/>
                    <a:pt x="35612" y="1"/>
                  </a:cubicBezTo>
                  <a:close/>
                </a:path>
              </a:pathLst>
            </a:custGeom>
            <a:solidFill>
              <a:srgbClr val="FFFFFF"/>
            </a:solidFill>
            <a:ln>
              <a:noFill/>
            </a:ln>
          </p:spPr>
          <p:txBody>
            <a:bodyPr spcFirstLastPara="1" wrap="square" lIns="121598" tIns="121598" rIns="121598" bIns="121598" anchor="ctr" anchorCtr="0">
              <a:noAutofit/>
            </a:bodyPr>
            <a:lstStyle/>
            <a:p>
              <a:endParaRPr sz="1862" dirty="0"/>
            </a:p>
          </p:txBody>
        </p:sp>
        <p:sp>
          <p:nvSpPr>
            <p:cNvPr id="1290" name="Google Shape;1290;p41"/>
            <p:cNvSpPr/>
            <p:nvPr/>
          </p:nvSpPr>
          <p:spPr>
            <a:xfrm>
              <a:off x="3920051" y="2174168"/>
              <a:ext cx="1303936" cy="1304232"/>
            </a:xfrm>
            <a:custGeom>
              <a:avLst/>
              <a:gdLst/>
              <a:ahLst/>
              <a:cxnLst/>
              <a:rect l="l" t="t" r="r" b="b"/>
              <a:pathLst>
                <a:path w="48496" h="48507" extrusionOk="0">
                  <a:moveTo>
                    <a:pt x="24242" y="0"/>
                  </a:moveTo>
                  <a:cubicBezTo>
                    <a:pt x="10859" y="0"/>
                    <a:pt x="1" y="10859"/>
                    <a:pt x="1" y="24253"/>
                  </a:cubicBezTo>
                  <a:cubicBezTo>
                    <a:pt x="1" y="37648"/>
                    <a:pt x="10859" y="48506"/>
                    <a:pt x="24242" y="48506"/>
                  </a:cubicBezTo>
                  <a:cubicBezTo>
                    <a:pt x="37637" y="48506"/>
                    <a:pt x="48495" y="37648"/>
                    <a:pt x="48495" y="24253"/>
                  </a:cubicBezTo>
                  <a:cubicBezTo>
                    <a:pt x="48495" y="10859"/>
                    <a:pt x="37637" y="0"/>
                    <a:pt x="24242"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91" name="Google Shape;1291;p41"/>
            <p:cNvSpPr/>
            <p:nvPr/>
          </p:nvSpPr>
          <p:spPr>
            <a:xfrm>
              <a:off x="4165903" y="2420316"/>
              <a:ext cx="812218" cy="812218"/>
            </a:xfrm>
            <a:custGeom>
              <a:avLst/>
              <a:gdLst/>
              <a:ahLst/>
              <a:cxnLst/>
              <a:rect l="l" t="t" r="r" b="b"/>
              <a:pathLst>
                <a:path w="30208" h="30208" extrusionOk="0">
                  <a:moveTo>
                    <a:pt x="15098" y="1"/>
                  </a:moveTo>
                  <a:cubicBezTo>
                    <a:pt x="6764" y="1"/>
                    <a:pt x="1" y="6764"/>
                    <a:pt x="1" y="15098"/>
                  </a:cubicBezTo>
                  <a:cubicBezTo>
                    <a:pt x="1" y="23444"/>
                    <a:pt x="6764" y="30207"/>
                    <a:pt x="15098" y="30207"/>
                  </a:cubicBezTo>
                  <a:cubicBezTo>
                    <a:pt x="23444" y="30207"/>
                    <a:pt x="30207" y="23444"/>
                    <a:pt x="30207" y="15098"/>
                  </a:cubicBezTo>
                  <a:cubicBezTo>
                    <a:pt x="30207" y="6764"/>
                    <a:pt x="23444" y="1"/>
                    <a:pt x="15098" y="1"/>
                  </a:cubicBezTo>
                  <a:close/>
                </a:path>
              </a:pathLst>
            </a:custGeom>
            <a:solidFill>
              <a:srgbClr val="FFFFFF"/>
            </a:solidFill>
            <a:ln>
              <a:noFill/>
            </a:ln>
          </p:spPr>
          <p:txBody>
            <a:bodyPr spcFirstLastPara="1" wrap="square" lIns="121598" tIns="121598" rIns="121598" bIns="121598" anchor="ctr" anchorCtr="0">
              <a:noAutofit/>
            </a:bodyPr>
            <a:lstStyle/>
            <a:p>
              <a:endParaRPr sz="1862"/>
            </a:p>
          </p:txBody>
        </p:sp>
        <p:sp>
          <p:nvSpPr>
            <p:cNvPr id="1292" name="Google Shape;1292;p41"/>
            <p:cNvSpPr/>
            <p:nvPr/>
          </p:nvSpPr>
          <p:spPr>
            <a:xfrm>
              <a:off x="4390327" y="2644739"/>
              <a:ext cx="363358" cy="363035"/>
            </a:xfrm>
            <a:custGeom>
              <a:avLst/>
              <a:gdLst/>
              <a:ahLst/>
              <a:cxnLst/>
              <a:rect l="l" t="t" r="r" b="b"/>
              <a:pathLst>
                <a:path w="13514" h="13502" extrusionOk="0">
                  <a:moveTo>
                    <a:pt x="6751" y="0"/>
                  </a:moveTo>
                  <a:cubicBezTo>
                    <a:pt x="3024" y="0"/>
                    <a:pt x="0" y="3024"/>
                    <a:pt x="0" y="6751"/>
                  </a:cubicBezTo>
                  <a:cubicBezTo>
                    <a:pt x="0" y="10478"/>
                    <a:pt x="3024" y="13502"/>
                    <a:pt x="6751" y="13502"/>
                  </a:cubicBezTo>
                  <a:cubicBezTo>
                    <a:pt x="10490" y="13502"/>
                    <a:pt x="13514" y="10478"/>
                    <a:pt x="13514" y="6751"/>
                  </a:cubicBezTo>
                  <a:cubicBezTo>
                    <a:pt x="13514" y="3024"/>
                    <a:pt x="10490" y="0"/>
                    <a:pt x="6751"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grpSp>
      <p:sp>
        <p:nvSpPr>
          <p:cNvPr id="1310" name="Google Shape;1310;p41"/>
          <p:cNvSpPr txBox="1"/>
          <p:nvPr/>
        </p:nvSpPr>
        <p:spPr>
          <a:xfrm>
            <a:off x="784143" y="3933487"/>
            <a:ext cx="3109887" cy="895778"/>
          </a:xfrm>
          <a:prstGeom prst="rect">
            <a:avLst/>
          </a:prstGeom>
          <a:noFill/>
          <a:ln>
            <a:noFill/>
          </a:ln>
        </p:spPr>
        <p:txBody>
          <a:bodyPr spcFirstLastPara="1" wrap="square" lIns="121598" tIns="121598" rIns="121598" bIns="121598" anchor="ctr" anchorCtr="0">
            <a:noAutofit/>
          </a:bodyPr>
          <a:lstStyle/>
          <a:p>
            <a:pPr marL="342900" lvl="0" indent="-387350" algn="just">
              <a:lnSpc>
                <a:spcPct val="150000"/>
              </a:lnSpc>
              <a:spcBef>
                <a:spcPts val="800"/>
              </a:spcBef>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Project Baseline is revised several times</a:t>
            </a:r>
            <a:endParaRPr lang="en-US" sz="1800" dirty="0">
              <a:latin typeface="Times New Roman" panose="02020603050405020304" pitchFamily="18" charset="0"/>
              <a:ea typeface="Calibri"/>
              <a:cs typeface="Times New Roman" panose="02020603050405020304" pitchFamily="18" charset="0"/>
              <a:sym typeface="Calibri"/>
            </a:endParaRPr>
          </a:p>
          <a:p>
            <a:pPr marL="342900" lvl="0" indent="-387350" algn="just">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Discrepancy between Project Baseline &amp; Actual execution plan</a:t>
            </a:r>
            <a:endParaRPr lang="ru-RU" sz="1800" dirty="0">
              <a:latin typeface="Times New Roman" panose="02020603050405020304" pitchFamily="18" charset="0"/>
              <a:ea typeface="Times New Roman"/>
              <a:cs typeface="Times New Roman" panose="02020603050405020304" pitchFamily="18" charset="0"/>
              <a:sym typeface="Times New Roman"/>
            </a:endParaRP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Long cycle time of the process</a:t>
            </a:r>
            <a:endParaRPr lang="en-US" sz="1800" dirty="0">
              <a:latin typeface="Times New Roman" panose="02020603050405020304" pitchFamily="18" charset="0"/>
              <a:ea typeface="Calibri"/>
              <a:cs typeface="Times New Roman" panose="02020603050405020304" pitchFamily="18" charset="0"/>
              <a:sym typeface="Calibri"/>
            </a:endParaRPr>
          </a:p>
          <a:p>
            <a:pPr marL="342900" lvl="0" indent="-387350" algn="just">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Duplicated tasks</a:t>
            </a:r>
            <a:endParaRPr lang="en-US" sz="1800" dirty="0">
              <a:latin typeface="Times New Roman" panose="02020603050405020304" pitchFamily="18" charset="0"/>
              <a:ea typeface="Calibri"/>
              <a:cs typeface="Times New Roman" panose="02020603050405020304" pitchFamily="18" charset="0"/>
              <a:sym typeface="Calibri"/>
            </a:endParaRPr>
          </a:p>
          <a:p>
            <a:pPr marL="342900" lvl="0" indent="-387350" algn="just">
              <a:lnSpc>
                <a:spcPct val="150000"/>
              </a:lnSpc>
              <a:buSzPts val="2100"/>
              <a:buFontTx/>
              <a:buChar char="─"/>
            </a:pPr>
            <a:endParaRPr lang="en-US" sz="1800" dirty="0">
              <a:latin typeface="Times New Roman" panose="02020603050405020304" pitchFamily="18" charset="0"/>
              <a:ea typeface="Calibri"/>
              <a:cs typeface="Times New Roman" panose="02020603050405020304" pitchFamily="18" charset="0"/>
              <a:sym typeface="Calibri"/>
            </a:endParaRPr>
          </a:p>
        </p:txBody>
      </p:sp>
      <p:sp>
        <p:nvSpPr>
          <p:cNvPr id="1317" name="Google Shape;1317;p41"/>
          <p:cNvSpPr txBox="1"/>
          <p:nvPr/>
        </p:nvSpPr>
        <p:spPr>
          <a:xfrm>
            <a:off x="8037249" y="4044064"/>
            <a:ext cx="3141409" cy="895778"/>
          </a:xfrm>
          <a:prstGeom prst="rect">
            <a:avLst/>
          </a:prstGeom>
          <a:noFill/>
          <a:ln>
            <a:noFill/>
          </a:ln>
        </p:spPr>
        <p:txBody>
          <a:bodyPr spcFirstLastPara="1" wrap="square" lIns="121598" tIns="121598" rIns="121598" bIns="121598" anchor="ctr" anchorCtr="0">
            <a:noAutofit/>
          </a:bodyPr>
          <a:lstStyle/>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BPI method</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Specific tasks</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Feedback from project team</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Derive data from Project Charter</a:t>
            </a:r>
            <a:endParaRPr lang="ru-KZ" sz="1800" dirty="0">
              <a:latin typeface="Times New Roman" panose="02020603050405020304" pitchFamily="18" charset="0"/>
              <a:cs typeface="Times New Roman" panose="02020603050405020304" pitchFamily="18" charset="0"/>
            </a:endParaRPr>
          </a:p>
          <a:p>
            <a:pPr marL="342900" indent="-387350" algn="just">
              <a:lnSpc>
                <a:spcPct val="150000"/>
              </a:lnSpc>
              <a:spcBef>
                <a:spcPts val="800"/>
              </a:spcBef>
              <a:buSzPts val="2100"/>
              <a:buFontTx/>
              <a:buChar char="─"/>
            </a:pPr>
            <a:endParaRPr lang="en-US" sz="1800" dirty="0">
              <a:latin typeface="Times New Roman" panose="02020603050405020304" pitchFamily="18" charset="0"/>
              <a:cs typeface="Times New Roman" panose="02020603050405020304" pitchFamily="18" charset="0"/>
            </a:endParaRPr>
          </a:p>
          <a:p>
            <a:pPr marL="342900" indent="-387350" algn="just">
              <a:lnSpc>
                <a:spcPct val="150000"/>
              </a:lnSpc>
              <a:spcBef>
                <a:spcPts val="800"/>
              </a:spcBef>
              <a:buSzPts val="2100"/>
              <a:buFontTx/>
              <a:buChar char="─"/>
            </a:pPr>
            <a:endParaRPr lang="en-US" sz="1800" dirty="0">
              <a:latin typeface="Times New Roman" panose="02020603050405020304" pitchFamily="18" charset="0"/>
              <a:cs typeface="Times New Roman" panose="02020603050405020304" pitchFamily="18" charset="0"/>
            </a:endParaRPr>
          </a:p>
        </p:txBody>
      </p:sp>
      <p:grpSp>
        <p:nvGrpSpPr>
          <p:cNvPr id="1321" name="Google Shape;1321;p41"/>
          <p:cNvGrpSpPr/>
          <p:nvPr/>
        </p:nvGrpSpPr>
        <p:grpSpPr>
          <a:xfrm>
            <a:off x="608092" y="1845328"/>
            <a:ext cx="3515601" cy="417482"/>
            <a:chOff x="544025" y="1070713"/>
            <a:chExt cx="2643240" cy="313888"/>
          </a:xfrm>
        </p:grpSpPr>
        <p:sp>
          <p:nvSpPr>
            <p:cNvPr id="1322" name="Google Shape;1322;p41"/>
            <p:cNvSpPr/>
            <p:nvPr/>
          </p:nvSpPr>
          <p:spPr>
            <a:xfrm>
              <a:off x="544025" y="1070713"/>
              <a:ext cx="282000" cy="282000"/>
            </a:xfrm>
            <a:prstGeom prst="ellipse">
              <a:avLst/>
            </a:prstGeom>
            <a:solidFill>
              <a:schemeClr val="bg2">
                <a:lumMod val="20000"/>
                <a:lumOff val="80000"/>
              </a:schemeClr>
            </a:solidFill>
            <a:ln>
              <a:noFill/>
            </a:ln>
          </p:spPr>
          <p:txBody>
            <a:bodyPr spcFirstLastPara="1" wrap="square" lIns="121598" tIns="121598" rIns="121598" bIns="121598" anchor="ctr" anchorCtr="0">
              <a:noAutofit/>
            </a:bodyPr>
            <a:lstStyle/>
            <a:p>
              <a:endParaRPr sz="1862" dirty="0">
                <a:solidFill>
                  <a:schemeClr val="accent2"/>
                </a:solidFill>
              </a:endParaRPr>
            </a:p>
          </p:txBody>
        </p:sp>
        <p:sp>
          <p:nvSpPr>
            <p:cNvPr id="1323" name="Google Shape;1323;p41"/>
            <p:cNvSpPr/>
            <p:nvPr/>
          </p:nvSpPr>
          <p:spPr>
            <a:xfrm rot="10800000" flipH="1">
              <a:off x="82545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2"/>
              </a:solidFill>
              <a:prstDash val="dash"/>
              <a:round/>
              <a:headEnd type="none" w="med" len="med"/>
              <a:tailEnd type="none" w="med" len="med"/>
            </a:ln>
          </p:spPr>
          <p:txBody>
            <a:bodyPr/>
            <a:lstStyle/>
            <a:p>
              <a:endParaRPr lang="ru-KZ" dirty="0"/>
            </a:p>
          </p:txBody>
        </p:sp>
        <p:sp>
          <p:nvSpPr>
            <p:cNvPr id="1324" name="Google Shape;1324;p41"/>
            <p:cNvSpPr/>
            <p:nvPr/>
          </p:nvSpPr>
          <p:spPr>
            <a:xfrm>
              <a:off x="598500"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grpSp>
        <p:nvGrpSpPr>
          <p:cNvPr id="1325" name="Google Shape;1325;p41"/>
          <p:cNvGrpSpPr/>
          <p:nvPr/>
        </p:nvGrpSpPr>
        <p:grpSpPr>
          <a:xfrm>
            <a:off x="7783863" y="1845328"/>
            <a:ext cx="3516379" cy="417482"/>
            <a:chOff x="5939200" y="1070713"/>
            <a:chExt cx="2643825" cy="313888"/>
          </a:xfrm>
        </p:grpSpPr>
        <p:sp>
          <p:nvSpPr>
            <p:cNvPr id="1326" name="Google Shape;1326;p41"/>
            <p:cNvSpPr/>
            <p:nvPr/>
          </p:nvSpPr>
          <p:spPr>
            <a:xfrm>
              <a:off x="8301025" y="1070713"/>
              <a:ext cx="282000" cy="282000"/>
            </a:xfrm>
            <a:prstGeom prst="ellipse">
              <a:avLst/>
            </a:prstGeom>
            <a:solidFill>
              <a:schemeClr val="accent5"/>
            </a:solidFill>
            <a:ln>
              <a:noFill/>
            </a:ln>
          </p:spPr>
          <p:txBody>
            <a:bodyPr spcFirstLastPara="1" wrap="square" lIns="121598" tIns="121598" rIns="121598" bIns="121598" anchor="ctr" anchorCtr="0">
              <a:noAutofit/>
            </a:bodyPr>
            <a:lstStyle/>
            <a:p>
              <a:endParaRPr sz="1862"/>
            </a:p>
          </p:txBody>
        </p:sp>
        <p:sp>
          <p:nvSpPr>
            <p:cNvPr id="1327" name="Google Shape;1327;p41"/>
            <p:cNvSpPr/>
            <p:nvPr/>
          </p:nvSpPr>
          <p:spPr>
            <a:xfrm rot="10800000">
              <a:off x="593920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5"/>
              </a:solidFill>
              <a:prstDash val="dash"/>
              <a:round/>
              <a:headEnd type="none" w="med" len="med"/>
              <a:tailEnd type="none" w="med" len="med"/>
            </a:ln>
          </p:spPr>
        </p:sp>
        <p:sp>
          <p:nvSpPr>
            <p:cNvPr id="1328" name="Google Shape;1328;p41"/>
            <p:cNvSpPr/>
            <p:nvPr/>
          </p:nvSpPr>
          <p:spPr>
            <a:xfrm>
              <a:off x="8355625"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sp>
        <p:nvSpPr>
          <p:cNvPr id="2" name="TextBox 1">
            <a:extLst>
              <a:ext uri="{FF2B5EF4-FFF2-40B4-BE49-F238E27FC236}">
                <a16:creationId xmlns:a16="http://schemas.microsoft.com/office/drawing/2014/main" id="{5F4C6E9B-8382-2443-A7EC-0C182DD09E77}"/>
              </a:ext>
            </a:extLst>
          </p:cNvPr>
          <p:cNvSpPr txBox="1"/>
          <p:nvPr/>
        </p:nvSpPr>
        <p:spPr>
          <a:xfrm>
            <a:off x="1458330" y="1594598"/>
            <a:ext cx="1640193" cy="954107"/>
          </a:xfrm>
          <a:prstGeom prst="rect">
            <a:avLst/>
          </a:prstGeom>
          <a:noFill/>
        </p:spPr>
        <p:txBody>
          <a:bodyPr wrap="none" rtlCol="0">
            <a:spAutoFit/>
          </a:bodyPr>
          <a:lstStyle/>
          <a:p>
            <a:r>
              <a:rPr lang="en-US" sz="2800" b="1" dirty="0">
                <a:solidFill>
                  <a:srgbClr val="0068B3"/>
                </a:solidFill>
                <a:latin typeface="Times New Roman" panose="02020603050405020304" pitchFamily="18" charset="0"/>
                <a:ea typeface="Century Gothic"/>
                <a:cs typeface="Times New Roman" panose="02020603050405020304" pitchFamily="18" charset="0"/>
              </a:rPr>
              <a:t>Problems</a:t>
            </a:r>
            <a:endParaRPr lang="ru-KZ" sz="2800" b="1" dirty="0">
              <a:solidFill>
                <a:srgbClr val="0068B3"/>
              </a:solidFill>
              <a:latin typeface="Times New Roman" panose="02020603050405020304" pitchFamily="18" charset="0"/>
              <a:ea typeface="Century Gothic"/>
              <a:cs typeface="Times New Roman" panose="02020603050405020304" pitchFamily="18" charset="0"/>
            </a:endParaRPr>
          </a:p>
          <a:p>
            <a:endParaRPr lang="ru-KZ" sz="2800" dirty="0"/>
          </a:p>
        </p:txBody>
      </p:sp>
      <p:sp>
        <p:nvSpPr>
          <p:cNvPr id="4" name="TextBox 3">
            <a:extLst>
              <a:ext uri="{FF2B5EF4-FFF2-40B4-BE49-F238E27FC236}">
                <a16:creationId xmlns:a16="http://schemas.microsoft.com/office/drawing/2014/main" id="{C3551CD8-E134-3041-A79B-3C2285965C8E}"/>
              </a:ext>
            </a:extLst>
          </p:cNvPr>
          <p:cNvSpPr txBox="1"/>
          <p:nvPr/>
        </p:nvSpPr>
        <p:spPr>
          <a:xfrm>
            <a:off x="9128147" y="1548431"/>
            <a:ext cx="1603324" cy="523220"/>
          </a:xfrm>
          <a:prstGeom prst="rect">
            <a:avLst/>
          </a:prstGeom>
          <a:noFill/>
        </p:spPr>
        <p:txBody>
          <a:bodyPr wrap="none" rtlCol="0">
            <a:spAutoFit/>
          </a:bodyPr>
          <a:lstStyle/>
          <a:p>
            <a:r>
              <a:rPr lang="en-US" sz="2800" b="1" dirty="0">
                <a:solidFill>
                  <a:srgbClr val="0068B3"/>
                </a:solidFill>
                <a:latin typeface="Times New Roman" panose="02020603050405020304" pitchFamily="18" charset="0"/>
                <a:cs typeface="Times New Roman" panose="02020603050405020304" pitchFamily="18" charset="0"/>
              </a:rPr>
              <a:t>Solutions</a:t>
            </a:r>
            <a:endParaRPr lang="ru-KZ" sz="2800" b="1" dirty="0">
              <a:solidFill>
                <a:srgbClr val="0068B3"/>
              </a:solidFill>
              <a:latin typeface="Times New Roman" panose="02020603050405020304" pitchFamily="18" charset="0"/>
              <a:cs typeface="Times New Roman" panose="02020603050405020304" pitchFamily="18" charset="0"/>
            </a:endParaRPr>
          </a:p>
        </p:txBody>
      </p:sp>
      <p:pic>
        <p:nvPicPr>
          <p:cNvPr id="11" name="Рисунок 10">
            <a:extLst>
              <a:ext uri="{FF2B5EF4-FFF2-40B4-BE49-F238E27FC236}">
                <a16:creationId xmlns:a16="http://schemas.microsoft.com/office/drawing/2014/main" id="{39D07660-9252-4172-A5E4-CD82875CF3DB}"/>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2756182">
            <a:off x="3768129" y="2797934"/>
            <a:ext cx="2739173" cy="823424"/>
          </a:xfrm>
          <a:prstGeom prst="rect">
            <a:avLst/>
          </a:prstGeom>
        </p:spPr>
      </p:pic>
      <p:pic>
        <p:nvPicPr>
          <p:cNvPr id="54" name="Рисунок 53">
            <a:extLst>
              <a:ext uri="{FF2B5EF4-FFF2-40B4-BE49-F238E27FC236}">
                <a16:creationId xmlns:a16="http://schemas.microsoft.com/office/drawing/2014/main" id="{11CB6934-70B0-485A-A809-2D8B58AB2E04}"/>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18843818" flipH="1">
            <a:off x="5400254" y="2804566"/>
            <a:ext cx="2739173" cy="823424"/>
          </a:xfrm>
          <a:prstGeom prst="rect">
            <a:avLst/>
          </a:prstGeom>
        </p:spPr>
      </p:pic>
    </p:spTree>
    <p:extLst>
      <p:ext uri="{BB962C8B-B14F-4D97-AF65-F5344CB8AC3E}">
        <p14:creationId xmlns:p14="http://schemas.microsoft.com/office/powerpoint/2010/main" val="379376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1321"/>
                                        </p:tgtEl>
                                        <p:attrNameLst>
                                          <p:attrName>style.visibility</p:attrName>
                                        </p:attrNameLst>
                                      </p:cBhvr>
                                      <p:to>
                                        <p:strVal val="visible"/>
                                      </p:to>
                                    </p:set>
                                    <p:animEffect transition="in" filter="fade">
                                      <p:cBhvr>
                                        <p:cTn id="13" dur="500"/>
                                        <p:tgtEl>
                                          <p:spTgt spid="132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10"/>
                                        </p:tgtEl>
                                        <p:attrNameLst>
                                          <p:attrName>style.visibility</p:attrName>
                                        </p:attrNameLst>
                                      </p:cBhvr>
                                      <p:to>
                                        <p:strVal val="visible"/>
                                      </p:to>
                                    </p:set>
                                    <p:animEffect transition="in" filter="fade">
                                      <p:cBhvr>
                                        <p:cTn id="18" dur="500"/>
                                        <p:tgtEl>
                                          <p:spTgt spid="13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nodeType="withEffect">
                                  <p:stCondLst>
                                    <p:cond delay="0"/>
                                  </p:stCondLst>
                                  <p:childTnLst>
                                    <p:set>
                                      <p:cBhvr>
                                        <p:cTn id="28" dur="1" fill="hold">
                                          <p:stCondLst>
                                            <p:cond delay="0"/>
                                          </p:stCondLst>
                                        </p:cTn>
                                        <p:tgtEl>
                                          <p:spTgt spid="1325"/>
                                        </p:tgtEl>
                                        <p:attrNameLst>
                                          <p:attrName>style.visibility</p:attrName>
                                        </p:attrNameLst>
                                      </p:cBhvr>
                                      <p:to>
                                        <p:strVal val="visible"/>
                                      </p:to>
                                    </p:set>
                                    <p:animEffect transition="in" filter="fade">
                                      <p:cBhvr>
                                        <p:cTn id="29" dur="500"/>
                                        <p:tgtEl>
                                          <p:spTgt spid="132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17"/>
                                        </p:tgtEl>
                                        <p:attrNameLst>
                                          <p:attrName>style.visibility</p:attrName>
                                        </p:attrNameLst>
                                      </p:cBhvr>
                                      <p:to>
                                        <p:strVal val="visible"/>
                                      </p:to>
                                    </p:set>
                                    <p:animEffect transition="in" filter="fade">
                                      <p:cBhvr>
                                        <p:cTn id="34" dur="500"/>
                                        <p:tgtEl>
                                          <p:spTgt spid="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 grpId="0"/>
      <p:bldP spid="1317" grpId="0"/>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14" name="Google Shape;714;g7a3bfb5975_2_154"/>
          <p:cNvSpPr txBox="1"/>
          <p:nvPr/>
        </p:nvSpPr>
        <p:spPr>
          <a:xfrm>
            <a:off x="5730602" y="1204606"/>
            <a:ext cx="9900300" cy="923299"/>
          </a:xfrm>
          <a:prstGeom prst="rect">
            <a:avLst/>
          </a:prstGeom>
          <a:noFill/>
          <a:ln>
            <a:noFill/>
          </a:ln>
        </p:spPr>
        <p:txBody>
          <a:bodyPr spcFirstLastPara="1" wrap="square" lIns="91425" tIns="91425" rIns="91425" bIns="91425" anchor="t" anchorCtr="0">
            <a:spAutoFit/>
          </a:bodyPr>
          <a:lstStyle/>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a:p>
            <a:pPr marL="0" marR="0" lvl="2" indent="0" algn="l" rtl="0">
              <a:lnSpc>
                <a:spcPct val="100000"/>
              </a:lnSpc>
              <a:spcBef>
                <a:spcPts val="0"/>
              </a:spcBef>
              <a:spcAft>
                <a:spcPts val="0"/>
              </a:spcAft>
              <a:buNone/>
            </a:pPr>
            <a:endParaRPr sz="2400" b="0" i="0" u="none" strike="noStrike" cap="none">
              <a:solidFill>
                <a:schemeClr val="dk1"/>
              </a:solidFill>
              <a:latin typeface="Calibri"/>
              <a:ea typeface="Calibri"/>
              <a:cs typeface="Calibri"/>
              <a:sym typeface="Calibri"/>
            </a:endParaRPr>
          </a:p>
        </p:txBody>
      </p:sp>
      <p:pic>
        <p:nvPicPr>
          <p:cNvPr id="4" name="Рисунок 3" descr="Изображение выглядит как текст&#10;&#10;Автоматически созданное описание">
            <a:extLst>
              <a:ext uri="{FF2B5EF4-FFF2-40B4-BE49-F238E27FC236}">
                <a16:creationId xmlns:a16="http://schemas.microsoft.com/office/drawing/2014/main" id="{A998854B-04A4-41AE-A369-1FAB5DFC5C29}"/>
              </a:ext>
            </a:extLst>
          </p:cNvPr>
          <p:cNvPicPr>
            <a:picLocks noChangeAspect="1"/>
          </p:cNvPicPr>
          <p:nvPr/>
        </p:nvPicPr>
        <p:blipFill rotWithShape="1">
          <a:blip r:embed="rId3"/>
          <a:srcRect b="11226"/>
          <a:stretch/>
        </p:blipFill>
        <p:spPr>
          <a:xfrm>
            <a:off x="0" y="1177385"/>
            <a:ext cx="12161838" cy="4266274"/>
          </a:xfrm>
          <a:prstGeom prst="rect">
            <a:avLst/>
          </a:prstGeom>
        </p:spPr>
      </p:pic>
      <p:sp>
        <p:nvSpPr>
          <p:cNvPr id="12" name="Google Shape;1286;p41">
            <a:extLst>
              <a:ext uri="{FF2B5EF4-FFF2-40B4-BE49-F238E27FC236}">
                <a16:creationId xmlns:a16="http://schemas.microsoft.com/office/drawing/2014/main" id="{CE2C76FF-4EEA-4B68-A357-DF8995923EA2}"/>
              </a:ext>
            </a:extLst>
          </p:cNvPr>
          <p:cNvSpPr txBox="1">
            <a:spLocks/>
          </p:cNvSpPr>
          <p:nvPr/>
        </p:nvSpPr>
        <p:spPr>
          <a:xfrm>
            <a:off x="0" y="536035"/>
            <a:ext cx="12161838" cy="641350"/>
          </a:xfrm>
          <a:prstGeom prst="rect">
            <a:avLst/>
          </a:prstGeom>
          <a:noFill/>
          <a:ln>
            <a:noFill/>
          </a:ln>
        </p:spPr>
        <p:txBody>
          <a:bodyPr spcFirstLastPara="1" wrap="square" lIns="121598" tIns="121598" rIns="121598" bIns="12159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Project Baseline – “to be” model</a:t>
            </a:r>
            <a:endParaRPr lang="en-US" sz="3600" dirty="0"/>
          </a:p>
        </p:txBody>
      </p:sp>
      <p:sp>
        <p:nvSpPr>
          <p:cNvPr id="7" name="TextBox 6">
            <a:extLst>
              <a:ext uri="{FF2B5EF4-FFF2-40B4-BE49-F238E27FC236}">
                <a16:creationId xmlns:a16="http://schemas.microsoft.com/office/drawing/2014/main" id="{3A0F3F5E-D61A-41BC-A641-E3A1818DC90A}"/>
              </a:ext>
            </a:extLst>
          </p:cNvPr>
          <p:cNvSpPr txBox="1"/>
          <p:nvPr/>
        </p:nvSpPr>
        <p:spPr>
          <a:xfrm>
            <a:off x="533400" y="5561789"/>
            <a:ext cx="7814440" cy="523220"/>
          </a:xfrm>
          <a:prstGeom prst="rect">
            <a:avLst/>
          </a:prstGeom>
          <a:noFill/>
        </p:spPr>
        <p:txBody>
          <a:bodyPr wrap="square">
            <a:spAutoFit/>
          </a:bodyPr>
          <a:lstStyle/>
          <a:p>
            <a:r>
              <a:rPr lang="en-GB" sz="1400" dirty="0">
                <a:latin typeface="Times New Roman" panose="02020603050405020304" pitchFamily="18" charset="0"/>
                <a:cs typeface="Times New Roman" panose="02020603050405020304" pitchFamily="18" charset="0"/>
              </a:rPr>
              <a:t>KPIs: small discrepancy between Project Baseline &amp; Execution plan, completion of the project within set time and budget constraints </a:t>
            </a:r>
            <a:endParaRPr lang="ru-KZ" sz="1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OPTIMIZATION OF BPs</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6" name="Google Shape;227;g7a3bfb58e1_2_506">
            <a:extLst>
              <a:ext uri="{FF2B5EF4-FFF2-40B4-BE49-F238E27FC236}">
                <a16:creationId xmlns:a16="http://schemas.microsoft.com/office/drawing/2014/main" id="{B0C8A677-5248-41D2-BCF9-304CE2BB0851}"/>
              </a:ext>
            </a:extLst>
          </p:cNvPr>
          <p:cNvSpPr txBox="1"/>
          <p:nvPr/>
        </p:nvSpPr>
        <p:spPr>
          <a:xfrm>
            <a:off x="365875" y="3255395"/>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2800" b="1" i="0" u="none" strike="noStrike" cap="none" dirty="0">
                <a:solidFill>
                  <a:srgbClr val="00B0F0"/>
                </a:solidFill>
                <a:latin typeface="Times New Roman" panose="02020603050405020304" pitchFamily="18" charset="0"/>
                <a:ea typeface="Calibri"/>
                <a:cs typeface="Times New Roman" panose="02020603050405020304" pitchFamily="18" charset="0"/>
                <a:sym typeface="Calibri"/>
              </a:rPr>
              <a:t>BP 2. Communication Management</a:t>
            </a:r>
          </a:p>
        </p:txBody>
      </p:sp>
    </p:spTree>
    <p:extLst>
      <p:ext uri="{BB962C8B-B14F-4D97-AF65-F5344CB8AC3E}">
        <p14:creationId xmlns:p14="http://schemas.microsoft.com/office/powerpoint/2010/main" val="3727467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439;g7a3bfb58e1_2_409">
            <a:extLst>
              <a:ext uri="{FF2B5EF4-FFF2-40B4-BE49-F238E27FC236}">
                <a16:creationId xmlns:a16="http://schemas.microsoft.com/office/drawing/2014/main" id="{4FEE187B-6367-4CD1-8E09-DF520885BF2A}"/>
              </a:ext>
            </a:extLst>
          </p:cNvPr>
          <p:cNvSpPr/>
          <p:nvPr/>
        </p:nvSpPr>
        <p:spPr>
          <a:xfrm>
            <a:off x="0" y="257175"/>
            <a:ext cx="6343800" cy="686100"/>
          </a:xfrm>
          <a:prstGeom prst="rect">
            <a:avLst/>
          </a:prstGeom>
          <a:no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1900" b="1" dirty="0">
                <a:solidFill>
                  <a:srgbClr val="FFFFFF"/>
                </a:solidFill>
                <a:latin typeface="Times New Roman"/>
                <a:ea typeface="Times New Roman"/>
                <a:cs typeface="Times New Roman"/>
                <a:sym typeface="Times New Roman"/>
              </a:rPr>
              <a:t>Communication Management</a:t>
            </a:r>
            <a:endParaRPr lang="en-US" sz="1900" b="1" i="0" u="none" strike="noStrike" cap="none" dirty="0">
              <a:solidFill>
                <a:srgbClr val="FFFFFF"/>
              </a:solidFill>
              <a:latin typeface="Times New Roman"/>
              <a:ea typeface="Times New Roman"/>
              <a:cs typeface="Times New Roman"/>
              <a:sym typeface="Times New Roman"/>
            </a:endParaRPr>
          </a:p>
        </p:txBody>
      </p:sp>
      <p:pic>
        <p:nvPicPr>
          <p:cNvPr id="8" name="Picture 2">
            <a:extLst>
              <a:ext uri="{FF2B5EF4-FFF2-40B4-BE49-F238E27FC236}">
                <a16:creationId xmlns:a16="http://schemas.microsoft.com/office/drawing/2014/main" id="{A199D265-43C7-42CC-9EB4-596E2F881A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2124" y="1102706"/>
            <a:ext cx="4946343" cy="381984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FB854B90-B471-4ACB-8AA0-B5F97D27E74F}"/>
              </a:ext>
            </a:extLst>
          </p:cNvPr>
          <p:cNvSpPr txBox="1"/>
          <p:nvPr/>
        </p:nvSpPr>
        <p:spPr>
          <a:xfrm>
            <a:off x="1354434" y="1423660"/>
            <a:ext cx="5080339" cy="873572"/>
          </a:xfrm>
          <a:prstGeom prst="rect">
            <a:avLst/>
          </a:prstGeom>
          <a:noFill/>
        </p:spPr>
        <p:txBody>
          <a:bodyPr wrap="square" rtlCol="0">
            <a:spAutoFit/>
          </a:bodyPr>
          <a:lstStyle/>
          <a:p>
            <a:pPr>
              <a:lnSpc>
                <a:spcPct val="150000"/>
              </a:lnSpc>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imely</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Collection</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Generation</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Distribution</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a</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nd</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Storage</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dirty="0">
                <a:latin typeface="Times New Roman" panose="02020603050405020304" pitchFamily="18" charset="0"/>
                <a:ea typeface="Calibri" panose="020F0502020204030204" pitchFamily="34" charset="0"/>
                <a:cs typeface="Times New Roman" panose="02020603050405020304" pitchFamily="18" charset="0"/>
              </a:rPr>
              <a:t>o</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f </a:t>
            </a:r>
            <a:r>
              <a:rPr lang="en-US" sz="1800" b="1" dirty="0" err="1">
                <a:latin typeface="Times New Roman" panose="02020603050405020304" pitchFamily="18" charset="0"/>
                <a:ea typeface="Calibri" panose="020F0502020204030204" pitchFamily="34" charset="0"/>
                <a:cs typeface="Times New Roman" panose="02020603050405020304" pitchFamily="18" charset="0"/>
              </a:rPr>
              <a:t>Pr</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oject</a:t>
            </a:r>
            <a:r>
              <a:rPr lang="ru-KZ"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800" b="1" dirty="0" err="1">
                <a:effectLst/>
                <a:latin typeface="Times New Roman" panose="02020603050405020304" pitchFamily="18" charset="0"/>
                <a:ea typeface="Calibri" panose="020F0502020204030204" pitchFamily="34" charset="0"/>
                <a:cs typeface="Times New Roman" panose="02020603050405020304" pitchFamily="18" charset="0"/>
              </a:rPr>
              <a:t>Information</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E09C4D4E-A639-4FF7-89E7-1AB3F99FD613}"/>
              </a:ext>
            </a:extLst>
          </p:cNvPr>
          <p:cNvSpPr txBox="1"/>
          <p:nvPr/>
        </p:nvSpPr>
        <p:spPr>
          <a:xfrm>
            <a:off x="1256360" y="2777617"/>
            <a:ext cx="5276485" cy="2264081"/>
          </a:xfrm>
          <a:prstGeom prst="rect">
            <a:avLst/>
          </a:prstGeom>
          <a:noFill/>
        </p:spPr>
        <p:txBody>
          <a:bodyPr wrap="square" rtlCol="0">
            <a:spAutoFit/>
          </a:bodyPr>
          <a:lstStyle/>
          <a:p>
            <a:pPr>
              <a:lnSpc>
                <a:spcPct val="150000"/>
              </a:lnSpc>
            </a:pPr>
            <a:r>
              <a:rPr lang="en-US" sz="1600" b="1" i="0" dirty="0">
                <a:solidFill>
                  <a:srgbClr val="000000"/>
                </a:solidFill>
                <a:latin typeface="Times New Roman" panose="02020603050405020304" pitchFamily="18" charset="0"/>
                <a:cs typeface="Times New Roman" panose="02020603050405020304" pitchFamily="18" charset="0"/>
              </a:rPr>
              <a:t>Communication Plan:</a:t>
            </a:r>
            <a:endParaRPr lang="ru-RU" sz="1600" b="1" i="0" dirty="0">
              <a:solidFill>
                <a:srgbClr val="000000"/>
              </a:solidFill>
              <a:effectLst/>
              <a:latin typeface="Times New Roman" panose="02020603050405020304" pitchFamily="18" charset="0"/>
              <a:cs typeface="Times New Roman" panose="02020603050405020304" pitchFamily="18" charset="0"/>
            </a:endParaRPr>
          </a:p>
          <a:p>
            <a:pPr marL="285750" lvl="4"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H</a:t>
            </a:r>
            <a:r>
              <a:rPr lang="en-US" sz="1600" b="0" i="0" dirty="0">
                <a:solidFill>
                  <a:srgbClr val="000000"/>
                </a:solidFill>
                <a:effectLst/>
                <a:latin typeface="Times New Roman" panose="02020603050405020304" pitchFamily="18" charset="0"/>
                <a:cs typeface="Times New Roman" panose="02020603050405020304" pitchFamily="18" charset="0"/>
              </a:rPr>
              <a:t>ow and in what form the exchange of information will take place </a:t>
            </a:r>
            <a:endParaRPr lang="ru-RU" sz="1600" b="0" i="0" dirty="0">
              <a:solidFill>
                <a:srgbClr val="000000"/>
              </a:solidFill>
              <a:effectLst/>
              <a:latin typeface="Times New Roman" panose="02020603050405020304" pitchFamily="18" charset="0"/>
              <a:cs typeface="Times New Roman" panose="02020603050405020304" pitchFamily="18" charset="0"/>
            </a:endParaRPr>
          </a:p>
          <a:p>
            <a:pPr marL="285750" lvl="4" indent="-285750">
              <a:lnSpc>
                <a:spcPct val="150000"/>
              </a:lnSpc>
              <a:buFont typeface="Wingdings" panose="05000000000000000000" pitchFamily="2" charset="2"/>
              <a:buChar char="Ø"/>
            </a:pPr>
            <a:r>
              <a:rPr lang="en-US" sz="1600" b="0" i="0" dirty="0">
                <a:solidFill>
                  <a:srgbClr val="000000"/>
                </a:solidFill>
                <a:effectLst/>
                <a:latin typeface="Times New Roman" panose="02020603050405020304" pitchFamily="18" charset="0"/>
                <a:cs typeface="Times New Roman" panose="02020603050405020304" pitchFamily="18" charset="0"/>
              </a:rPr>
              <a:t>When and where communication take</a:t>
            </a:r>
            <a:r>
              <a:rPr lang="en-US" sz="1600" dirty="0">
                <a:latin typeface="Times New Roman" panose="02020603050405020304" pitchFamily="18" charset="0"/>
                <a:cs typeface="Times New Roman" panose="02020603050405020304" pitchFamily="18" charset="0"/>
              </a:rPr>
              <a:t>s</a:t>
            </a:r>
            <a:r>
              <a:rPr lang="en-US" sz="1600" b="0" i="0" dirty="0">
                <a:solidFill>
                  <a:srgbClr val="000000"/>
                </a:solidFill>
                <a:effectLst/>
                <a:latin typeface="Times New Roman" panose="02020603050405020304" pitchFamily="18" charset="0"/>
                <a:cs typeface="Times New Roman" panose="02020603050405020304" pitchFamily="18" charset="0"/>
              </a:rPr>
              <a:t> place </a:t>
            </a:r>
            <a:endParaRPr lang="ru-RU" sz="1600" dirty="0">
              <a:latin typeface="Times New Roman" panose="02020603050405020304" pitchFamily="18" charset="0"/>
              <a:cs typeface="Times New Roman" panose="02020603050405020304" pitchFamily="18" charset="0"/>
            </a:endParaRPr>
          </a:p>
          <a:p>
            <a:pPr marL="285750" lvl="4" indent="-285750">
              <a:lnSpc>
                <a:spcPct val="150000"/>
              </a:lnSpc>
              <a:buFont typeface="Wingdings" panose="05000000000000000000" pitchFamily="2" charset="2"/>
              <a:buChar char="Ø"/>
            </a:pPr>
            <a:r>
              <a:rPr lang="en-US" sz="1600" b="0" i="0" dirty="0">
                <a:solidFill>
                  <a:srgbClr val="000000"/>
                </a:solidFill>
                <a:effectLst/>
                <a:latin typeface="Times New Roman" panose="02020603050405020304" pitchFamily="18" charset="0"/>
                <a:cs typeface="Times New Roman" panose="02020603050405020304" pitchFamily="18" charset="0"/>
              </a:rPr>
              <a:t>Can be formal or informal</a:t>
            </a:r>
          </a:p>
          <a:p>
            <a:pPr marL="285750" lvl="4"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D</a:t>
            </a:r>
            <a:r>
              <a:rPr lang="en-US" sz="1600" b="0" i="0" dirty="0">
                <a:solidFill>
                  <a:srgbClr val="000000"/>
                </a:solidFill>
                <a:effectLst/>
                <a:latin typeface="Times New Roman" panose="02020603050405020304" pitchFamily="18" charset="0"/>
                <a:cs typeface="Times New Roman" panose="02020603050405020304" pitchFamily="18" charset="0"/>
              </a:rPr>
              <a:t>etailed or generalized depending on requirements</a:t>
            </a:r>
            <a:endParaRPr lang="ru-KZ" sz="1600"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id="{271E0D6B-734E-4BC1-A7A1-6F01C472A2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13" y="1526294"/>
            <a:ext cx="581487" cy="581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499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AA2E70-431A-41C5-A661-7B8A933026DF}"/>
              </a:ext>
            </a:extLst>
          </p:cNvPr>
          <p:cNvSpPr>
            <a:spLocks noGrp="1"/>
          </p:cNvSpPr>
          <p:nvPr>
            <p:ph type="title"/>
          </p:nvPr>
        </p:nvSpPr>
        <p:spPr>
          <a:xfrm>
            <a:off x="747000" y="381000"/>
            <a:ext cx="10667520" cy="837720"/>
          </a:xfrm>
        </p:spPr>
        <p:txBody>
          <a:body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Communication Management – “as is” model</a:t>
            </a:r>
            <a:endParaRPr lang="ru-KZ" sz="3600" dirty="0">
              <a:latin typeface="Times New Roman" panose="02020603050405020304" pitchFamily="18" charset="0"/>
              <a:cs typeface="Times New Roman" panose="02020603050405020304" pitchFamily="18" charset="0"/>
            </a:endParaRPr>
          </a:p>
        </p:txBody>
      </p:sp>
      <p:pic>
        <p:nvPicPr>
          <p:cNvPr id="6" name="Picture 49">
            <a:extLst>
              <a:ext uri="{FF2B5EF4-FFF2-40B4-BE49-F238E27FC236}">
                <a16:creationId xmlns:a16="http://schemas.microsoft.com/office/drawing/2014/main" id="{DA993C2B-6785-43BF-A156-83BB810BB76F}"/>
              </a:ext>
            </a:extLst>
          </p:cNvPr>
          <p:cNvPicPr/>
          <p:nvPr/>
        </p:nvPicPr>
        <p:blipFill rotWithShape="1">
          <a:blip r:embed="rId3">
            <a:extLst>
              <a:ext uri="{28A0092B-C50C-407E-A947-70E740481C1C}">
                <a14:useLocalDpi xmlns:a14="http://schemas.microsoft.com/office/drawing/2010/main" val="0"/>
              </a:ext>
            </a:extLst>
          </a:blip>
          <a:srcRect l="-1" r="1064" b="16926"/>
          <a:stretch/>
        </p:blipFill>
        <p:spPr bwMode="auto">
          <a:xfrm>
            <a:off x="490665" y="1303292"/>
            <a:ext cx="11061255" cy="388565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19172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6F97B7-3A02-2043-9BE6-BDDE53D2FF34}"/>
              </a:ext>
            </a:extLst>
          </p:cNvPr>
          <p:cNvSpPr txBox="1"/>
          <p:nvPr/>
        </p:nvSpPr>
        <p:spPr>
          <a:xfrm>
            <a:off x="0" y="6591916"/>
            <a:ext cx="12161838" cy="245612"/>
          </a:xfrm>
          <a:prstGeom prst="rect">
            <a:avLst/>
          </a:prstGeom>
          <a:noFill/>
        </p:spPr>
        <p:txBody>
          <a:bodyPr wrap="square" rtlCol="0">
            <a:spAutoFit/>
          </a:bodyPr>
          <a:lstStyle/>
          <a:p>
            <a:pPr algn="ctr"/>
            <a:r>
              <a:rPr lang="en-US" altLang="ko-KR" sz="998" dirty="0">
                <a:solidFill>
                  <a:schemeClr val="bg1"/>
                </a:solidFill>
                <a:hlinkClick r:id="rId3">
                  <a:extLst>
                    <a:ext uri="{A12FA001-AC4F-418D-AE19-62706E023703}">
                      <ahyp:hlinkClr xmlns:ahyp="http://schemas.microsoft.com/office/drawing/2018/hyperlinkcolor" val="tx"/>
                    </a:ext>
                  </a:extLst>
                </a:hlinkClick>
              </a:rPr>
              <a:t>www.free-powerpoint-templates-design.com</a:t>
            </a:r>
            <a:endParaRPr lang="ko-KR" altLang="en-US" sz="998" dirty="0">
              <a:solidFill>
                <a:schemeClr val="bg1"/>
              </a:solidFill>
            </a:endParaRPr>
          </a:p>
        </p:txBody>
      </p:sp>
      <p:sp>
        <p:nvSpPr>
          <p:cNvPr id="3" name="TextBox 2">
            <a:extLst>
              <a:ext uri="{FF2B5EF4-FFF2-40B4-BE49-F238E27FC236}">
                <a16:creationId xmlns:a16="http://schemas.microsoft.com/office/drawing/2014/main" id="{880B4957-224C-C746-9390-974DC75E88ED}"/>
              </a:ext>
            </a:extLst>
          </p:cNvPr>
          <p:cNvSpPr txBox="1"/>
          <p:nvPr/>
        </p:nvSpPr>
        <p:spPr>
          <a:xfrm>
            <a:off x="8296726" y="3168467"/>
            <a:ext cx="2904446" cy="498663"/>
          </a:xfrm>
          <a:prstGeom prst="rect">
            <a:avLst/>
          </a:prstGeom>
          <a:noFill/>
        </p:spPr>
        <p:txBody>
          <a:bodyPr wrap="square" rtlCol="0">
            <a:spAutoFit/>
          </a:bodyPr>
          <a:lstStyle/>
          <a:p>
            <a:pPr marL="380990" indent="-380990">
              <a:lnSpc>
                <a:spcPct val="150000"/>
              </a:lnSpc>
              <a:buClrTx/>
            </a:pPr>
            <a:r>
              <a:rPr lang="en-US" sz="2000" dirty="0">
                <a:solidFill>
                  <a:schemeClr val="tx1"/>
                </a:solidFill>
                <a:latin typeface="Times New Roman" panose="02020603050405020304" pitchFamily="18" charset="0"/>
                <a:cs typeface="Times New Roman" panose="02020603050405020304" pitchFamily="18" charset="0"/>
              </a:rPr>
              <a:t>Information</a:t>
            </a:r>
            <a:r>
              <a:rPr lang="en-US" sz="1200" dirty="0">
                <a:solidFill>
                  <a:schemeClr val="bg2">
                    <a:lumMod val="60000"/>
                    <a:lumOff val="40000"/>
                  </a:schemeClr>
                </a:solidFill>
              </a:rPr>
              <a:t> </a:t>
            </a:r>
            <a:r>
              <a:rPr lang="en-US" sz="2000" dirty="0">
                <a:solidFill>
                  <a:schemeClr val="tx1"/>
                </a:solidFill>
                <a:latin typeface="Times New Roman" panose="02020603050405020304" pitchFamily="18" charset="0"/>
                <a:cs typeface="Times New Roman" panose="02020603050405020304" pitchFamily="18" charset="0"/>
              </a:rPr>
              <a:t>Management</a:t>
            </a:r>
          </a:p>
        </p:txBody>
      </p:sp>
      <p:sp>
        <p:nvSpPr>
          <p:cNvPr id="4" name="TextBox 3">
            <a:extLst>
              <a:ext uri="{FF2B5EF4-FFF2-40B4-BE49-F238E27FC236}">
                <a16:creationId xmlns:a16="http://schemas.microsoft.com/office/drawing/2014/main" id="{9C50F336-7DCE-F041-B371-45B7A123C9B3}"/>
              </a:ext>
            </a:extLst>
          </p:cNvPr>
          <p:cNvSpPr txBox="1"/>
          <p:nvPr/>
        </p:nvSpPr>
        <p:spPr>
          <a:xfrm>
            <a:off x="783271" y="4420169"/>
            <a:ext cx="2904447" cy="498663"/>
          </a:xfrm>
          <a:prstGeom prst="rect">
            <a:avLst/>
          </a:prstGeom>
          <a:noFill/>
        </p:spPr>
        <p:txBody>
          <a:bodyPr wrap="square" rtlCol="0">
            <a:spAutoFit/>
          </a:bodyPr>
          <a:lstStyle/>
          <a:p>
            <a:pPr marL="380990" indent="-380990" algn="r">
              <a:lnSpc>
                <a:spcPct val="150000"/>
              </a:lnSpc>
              <a:buClrTx/>
            </a:pPr>
            <a:r>
              <a:rPr lang="en-GB" sz="2000" dirty="0">
                <a:solidFill>
                  <a:schemeClr val="tx1"/>
                </a:solidFill>
                <a:latin typeface="Times New Roman" panose="02020603050405020304" pitchFamily="18" charset="0"/>
                <a:cs typeface="Times New Roman" panose="02020603050405020304" pitchFamily="18" charset="0"/>
              </a:rPr>
              <a:t>Lean</a:t>
            </a:r>
            <a:r>
              <a:rPr lang="en-GB" sz="1200" dirty="0"/>
              <a:t> </a:t>
            </a:r>
            <a:r>
              <a:rPr lang="en-GB" sz="2000" dirty="0">
                <a:solidFill>
                  <a:schemeClr val="tx1"/>
                </a:solidFill>
                <a:latin typeface="Times New Roman" panose="02020603050405020304" pitchFamily="18" charset="0"/>
                <a:cs typeface="Times New Roman" panose="02020603050405020304" pitchFamily="18" charset="0"/>
              </a:rPr>
              <a:t>Management</a:t>
            </a:r>
          </a:p>
        </p:txBody>
      </p:sp>
      <p:sp>
        <p:nvSpPr>
          <p:cNvPr id="5" name="TextBox 4">
            <a:extLst>
              <a:ext uri="{FF2B5EF4-FFF2-40B4-BE49-F238E27FC236}">
                <a16:creationId xmlns:a16="http://schemas.microsoft.com/office/drawing/2014/main" id="{00157B8A-74AE-7C48-946B-7D256C30C3F3}"/>
              </a:ext>
            </a:extLst>
          </p:cNvPr>
          <p:cNvSpPr txBox="1"/>
          <p:nvPr/>
        </p:nvSpPr>
        <p:spPr>
          <a:xfrm>
            <a:off x="7502673" y="1940791"/>
            <a:ext cx="3589870" cy="498663"/>
          </a:xfrm>
          <a:prstGeom prst="rect">
            <a:avLst/>
          </a:prstGeom>
          <a:noFill/>
        </p:spPr>
        <p:txBody>
          <a:bodyPr wrap="square" rtlCol="0">
            <a:spAutoFit/>
          </a:bodyPr>
          <a:lstStyle/>
          <a:p>
            <a:pPr marL="380990" indent="-380990">
              <a:lnSpc>
                <a:spcPct val="150000"/>
              </a:lnSpc>
              <a:buClrTx/>
            </a:pPr>
            <a:r>
              <a:rPr lang="en-GB" sz="2000" dirty="0">
                <a:solidFill>
                  <a:schemeClr val="tx1"/>
                </a:solidFill>
                <a:latin typeface="Times New Roman" panose="02020603050405020304" pitchFamily="18" charset="0"/>
                <a:cs typeface="Times New Roman" panose="02020603050405020304" pitchFamily="18" charset="0"/>
              </a:rPr>
              <a:t>Business</a:t>
            </a:r>
            <a:r>
              <a:rPr lang="en-GB" sz="1200" dirty="0"/>
              <a:t> </a:t>
            </a:r>
            <a:r>
              <a:rPr lang="en-GB" sz="2000" dirty="0">
                <a:solidFill>
                  <a:schemeClr val="tx1"/>
                </a:solidFill>
                <a:latin typeface="Times New Roman" panose="02020603050405020304" pitchFamily="18" charset="0"/>
                <a:cs typeface="Times New Roman" panose="02020603050405020304" pitchFamily="18" charset="0"/>
              </a:rPr>
              <a:t>Process</a:t>
            </a:r>
            <a:r>
              <a:rPr lang="en-GB" sz="1200" dirty="0"/>
              <a:t> </a:t>
            </a:r>
            <a:r>
              <a:rPr lang="en-GB" sz="2000" dirty="0">
                <a:solidFill>
                  <a:schemeClr val="tx1"/>
                </a:solidFill>
                <a:latin typeface="Times New Roman" panose="02020603050405020304" pitchFamily="18" charset="0"/>
                <a:cs typeface="Times New Roman" panose="02020603050405020304" pitchFamily="18" charset="0"/>
              </a:rPr>
              <a:t>Management</a:t>
            </a:r>
          </a:p>
        </p:txBody>
      </p:sp>
      <p:sp>
        <p:nvSpPr>
          <p:cNvPr id="6" name="TextBox 5">
            <a:extLst>
              <a:ext uri="{FF2B5EF4-FFF2-40B4-BE49-F238E27FC236}">
                <a16:creationId xmlns:a16="http://schemas.microsoft.com/office/drawing/2014/main" id="{965FA45C-7CF3-384E-AE95-72258E31BE7E}"/>
              </a:ext>
            </a:extLst>
          </p:cNvPr>
          <p:cNvSpPr txBox="1"/>
          <p:nvPr/>
        </p:nvSpPr>
        <p:spPr>
          <a:xfrm>
            <a:off x="7680034" y="5627585"/>
            <a:ext cx="2904446" cy="498663"/>
          </a:xfrm>
          <a:prstGeom prst="rect">
            <a:avLst/>
          </a:prstGeom>
          <a:noFill/>
        </p:spPr>
        <p:txBody>
          <a:bodyPr wrap="square" rtlCol="0">
            <a:spAutoFit/>
          </a:bodyPr>
          <a:lstStyle/>
          <a:p>
            <a:pPr marL="380990" indent="-380990">
              <a:lnSpc>
                <a:spcPct val="150000"/>
              </a:lnSpc>
              <a:buClrTx/>
            </a:pPr>
            <a:r>
              <a:rPr lang="en-US" sz="2000" dirty="0">
                <a:solidFill>
                  <a:schemeClr val="tx1"/>
                </a:solidFill>
                <a:latin typeface="Times New Roman" panose="02020603050405020304" pitchFamily="18" charset="0"/>
                <a:cs typeface="Times New Roman" panose="02020603050405020304" pitchFamily="18" charset="0"/>
              </a:rPr>
              <a:t>Business</a:t>
            </a:r>
            <a:r>
              <a:rPr lang="en-US" sz="1200" dirty="0">
                <a:solidFill>
                  <a:schemeClr val="bg2">
                    <a:lumMod val="60000"/>
                    <a:lumOff val="40000"/>
                  </a:schemeClr>
                </a:solidFill>
              </a:rPr>
              <a:t> </a:t>
            </a:r>
            <a:r>
              <a:rPr lang="en-US" sz="2000" dirty="0">
                <a:solidFill>
                  <a:schemeClr val="tx1"/>
                </a:solidFill>
                <a:latin typeface="Times New Roman" panose="02020603050405020304" pitchFamily="18" charset="0"/>
                <a:cs typeface="Times New Roman" panose="02020603050405020304" pitchFamily="18" charset="0"/>
              </a:rPr>
              <a:t>Analytics</a:t>
            </a:r>
          </a:p>
        </p:txBody>
      </p:sp>
      <p:sp>
        <p:nvSpPr>
          <p:cNvPr id="7" name="TextBox 6">
            <a:extLst>
              <a:ext uri="{FF2B5EF4-FFF2-40B4-BE49-F238E27FC236}">
                <a16:creationId xmlns:a16="http://schemas.microsoft.com/office/drawing/2014/main" id="{A1822659-5D51-9A40-89C4-BCD35F3AAB96}"/>
              </a:ext>
            </a:extLst>
          </p:cNvPr>
          <p:cNvSpPr txBox="1"/>
          <p:nvPr/>
        </p:nvSpPr>
        <p:spPr>
          <a:xfrm>
            <a:off x="2553019" y="1859334"/>
            <a:ext cx="2904448" cy="498663"/>
          </a:xfrm>
          <a:prstGeom prst="rect">
            <a:avLst/>
          </a:prstGeom>
          <a:noFill/>
        </p:spPr>
        <p:txBody>
          <a:bodyPr wrap="square" rtlCol="0" anchor="ctr">
            <a:spAutoFit/>
          </a:bodyPr>
          <a:lstStyle/>
          <a:p>
            <a:pPr marL="380990" indent="-380990">
              <a:lnSpc>
                <a:spcPct val="150000"/>
              </a:lnSpc>
              <a:buClrTx/>
            </a:pPr>
            <a:r>
              <a:rPr lang="en-US" sz="2000" dirty="0">
                <a:solidFill>
                  <a:schemeClr val="tx1"/>
                </a:solidFill>
                <a:latin typeface="Times New Roman" panose="02020603050405020304" pitchFamily="18" charset="0"/>
                <a:cs typeface="Times New Roman" panose="02020603050405020304" pitchFamily="18" charset="0"/>
              </a:rPr>
              <a:t>Project Management</a:t>
            </a:r>
          </a:p>
        </p:txBody>
      </p:sp>
      <p:sp>
        <p:nvSpPr>
          <p:cNvPr id="8" name="TextBox 7">
            <a:extLst>
              <a:ext uri="{FF2B5EF4-FFF2-40B4-BE49-F238E27FC236}">
                <a16:creationId xmlns:a16="http://schemas.microsoft.com/office/drawing/2014/main" id="{CFF9AA18-7D0B-5042-9B44-C9C69B0DFCBB}"/>
              </a:ext>
            </a:extLst>
          </p:cNvPr>
          <p:cNvSpPr txBox="1"/>
          <p:nvPr/>
        </p:nvSpPr>
        <p:spPr>
          <a:xfrm>
            <a:off x="1577359" y="5647845"/>
            <a:ext cx="2904447" cy="498663"/>
          </a:xfrm>
          <a:prstGeom prst="rect">
            <a:avLst/>
          </a:prstGeom>
          <a:noFill/>
        </p:spPr>
        <p:txBody>
          <a:bodyPr wrap="square" rtlCol="0">
            <a:spAutoFit/>
          </a:bodyPr>
          <a:lstStyle/>
          <a:p>
            <a:pPr marL="380990" indent="-380990" algn="ctr">
              <a:lnSpc>
                <a:spcPct val="150000"/>
              </a:lnSpc>
              <a:buClrTx/>
            </a:pPr>
            <a:r>
              <a:rPr lang="en-GB" sz="2000" dirty="0">
                <a:solidFill>
                  <a:schemeClr val="tx1"/>
                </a:solidFill>
                <a:latin typeface="Times New Roman" panose="02020603050405020304" pitchFamily="18" charset="0"/>
                <a:cs typeface="Times New Roman" panose="02020603050405020304" pitchFamily="18" charset="0"/>
              </a:rPr>
              <a:t>Operations</a:t>
            </a:r>
            <a:r>
              <a:rPr lang="en-GB" sz="1200" dirty="0"/>
              <a:t> </a:t>
            </a:r>
            <a:r>
              <a:rPr lang="en-GB" sz="2000" dirty="0">
                <a:solidFill>
                  <a:schemeClr val="tx1"/>
                </a:solidFill>
                <a:latin typeface="Times New Roman" panose="02020603050405020304" pitchFamily="18" charset="0"/>
                <a:cs typeface="Times New Roman" panose="02020603050405020304" pitchFamily="18" charset="0"/>
              </a:rPr>
              <a:t>Management</a:t>
            </a:r>
          </a:p>
        </p:txBody>
      </p:sp>
      <p:sp>
        <p:nvSpPr>
          <p:cNvPr id="9" name="Oval 54">
            <a:extLst>
              <a:ext uri="{FF2B5EF4-FFF2-40B4-BE49-F238E27FC236}">
                <a16:creationId xmlns:a16="http://schemas.microsoft.com/office/drawing/2014/main" id="{BD652C86-EF21-E848-8716-371F9E06E6CF}"/>
              </a:ext>
            </a:extLst>
          </p:cNvPr>
          <p:cNvSpPr/>
          <p:nvPr/>
        </p:nvSpPr>
        <p:spPr>
          <a:xfrm>
            <a:off x="6142281" y="1995903"/>
            <a:ext cx="1072623" cy="1072623"/>
          </a:xfrm>
          <a:prstGeom prst="ellipse">
            <a:avLst/>
          </a:prstGeom>
          <a:solidFill>
            <a:schemeClr val="accent1">
              <a:lumMod val="40000"/>
              <a:lumOff val="60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a:p>
        </p:txBody>
      </p:sp>
      <p:sp>
        <p:nvSpPr>
          <p:cNvPr id="10" name="Oval 55">
            <a:extLst>
              <a:ext uri="{FF2B5EF4-FFF2-40B4-BE49-F238E27FC236}">
                <a16:creationId xmlns:a16="http://schemas.microsoft.com/office/drawing/2014/main" id="{AE9C5415-2355-D441-BA8C-3B103EAE4B4E}"/>
              </a:ext>
            </a:extLst>
          </p:cNvPr>
          <p:cNvSpPr/>
          <p:nvPr/>
        </p:nvSpPr>
        <p:spPr>
          <a:xfrm>
            <a:off x="7018162" y="4066695"/>
            <a:ext cx="1072623" cy="1072623"/>
          </a:xfrm>
          <a:prstGeom prst="ellipse">
            <a:avLst/>
          </a:prstGeom>
          <a:solidFill>
            <a:schemeClr val="accent5">
              <a:lumMod val="75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a:p>
        </p:txBody>
      </p:sp>
      <p:sp>
        <p:nvSpPr>
          <p:cNvPr id="11" name="Oval 56">
            <a:extLst>
              <a:ext uri="{FF2B5EF4-FFF2-40B4-BE49-F238E27FC236}">
                <a16:creationId xmlns:a16="http://schemas.microsoft.com/office/drawing/2014/main" id="{EB4BAEBA-C642-F043-8EFE-336B9B4134B9}"/>
              </a:ext>
            </a:extLst>
          </p:cNvPr>
          <p:cNvSpPr/>
          <p:nvPr/>
        </p:nvSpPr>
        <p:spPr>
          <a:xfrm>
            <a:off x="6142281" y="4924661"/>
            <a:ext cx="1072623" cy="1072623"/>
          </a:xfrm>
          <a:prstGeom prst="ellipse">
            <a:avLst/>
          </a:prstGeom>
          <a:solidFill>
            <a:schemeClr val="bg1">
              <a:lumMod val="65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2" name="Oval 57">
            <a:extLst>
              <a:ext uri="{FF2B5EF4-FFF2-40B4-BE49-F238E27FC236}">
                <a16:creationId xmlns:a16="http://schemas.microsoft.com/office/drawing/2014/main" id="{F819D6D0-65D1-BD41-B88B-CAF2A7FBFE82}"/>
              </a:ext>
            </a:extLst>
          </p:cNvPr>
          <p:cNvSpPr/>
          <p:nvPr/>
        </p:nvSpPr>
        <p:spPr>
          <a:xfrm>
            <a:off x="4921156" y="4924661"/>
            <a:ext cx="1072623" cy="1072623"/>
          </a:xfrm>
          <a:prstGeom prst="ellipse">
            <a:avLst/>
          </a:prstGeom>
          <a:solidFill>
            <a:schemeClr val="accent1">
              <a:lumMod val="40000"/>
              <a:lumOff val="60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3" name="Oval 58">
            <a:extLst>
              <a:ext uri="{FF2B5EF4-FFF2-40B4-BE49-F238E27FC236}">
                <a16:creationId xmlns:a16="http://schemas.microsoft.com/office/drawing/2014/main" id="{672A734E-E3F7-E84C-A515-3B41CFABE0A5}"/>
              </a:ext>
            </a:extLst>
          </p:cNvPr>
          <p:cNvSpPr/>
          <p:nvPr/>
        </p:nvSpPr>
        <p:spPr>
          <a:xfrm>
            <a:off x="4043187" y="2930851"/>
            <a:ext cx="1072623" cy="1072623"/>
          </a:xfrm>
          <a:prstGeom prst="ellipse">
            <a:avLst/>
          </a:prstGeom>
          <a:solidFill>
            <a:schemeClr val="accent5">
              <a:lumMod val="75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4" name="Oval 59">
            <a:extLst>
              <a:ext uri="{FF2B5EF4-FFF2-40B4-BE49-F238E27FC236}">
                <a16:creationId xmlns:a16="http://schemas.microsoft.com/office/drawing/2014/main" id="{5BC6ACC7-E19B-E241-8255-1EC2FE70CF82}"/>
              </a:ext>
            </a:extLst>
          </p:cNvPr>
          <p:cNvSpPr/>
          <p:nvPr/>
        </p:nvSpPr>
        <p:spPr>
          <a:xfrm>
            <a:off x="4921156" y="1995903"/>
            <a:ext cx="1072623" cy="1072623"/>
          </a:xfrm>
          <a:prstGeom prst="ellipse">
            <a:avLst/>
          </a:prstGeom>
          <a:solidFill>
            <a:schemeClr val="bg1">
              <a:lumMod val="65000"/>
            </a:schemeClr>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5" name="Oval 56">
            <a:extLst>
              <a:ext uri="{FF2B5EF4-FFF2-40B4-BE49-F238E27FC236}">
                <a16:creationId xmlns:a16="http://schemas.microsoft.com/office/drawing/2014/main" id="{FA41C04C-20CB-C747-AFB8-01B533CBEC34}"/>
              </a:ext>
            </a:extLst>
          </p:cNvPr>
          <p:cNvSpPr/>
          <p:nvPr/>
        </p:nvSpPr>
        <p:spPr>
          <a:xfrm>
            <a:off x="7018162" y="2930851"/>
            <a:ext cx="1072623" cy="1072623"/>
          </a:xfrm>
          <a:prstGeom prst="ellipse">
            <a:avLst/>
          </a:prstGeom>
          <a:solidFill>
            <a:schemeClr val="accent1"/>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6" name="Oval 59">
            <a:extLst>
              <a:ext uri="{FF2B5EF4-FFF2-40B4-BE49-F238E27FC236}">
                <a16:creationId xmlns:a16="http://schemas.microsoft.com/office/drawing/2014/main" id="{D1A5B800-5203-4744-A6CD-CF70F6E223EB}"/>
              </a:ext>
            </a:extLst>
          </p:cNvPr>
          <p:cNvSpPr/>
          <p:nvPr/>
        </p:nvSpPr>
        <p:spPr>
          <a:xfrm>
            <a:off x="4043187" y="4066695"/>
            <a:ext cx="1072623" cy="1072623"/>
          </a:xfrm>
          <a:prstGeom prst="ellipse">
            <a:avLst/>
          </a:prstGeom>
          <a:solidFill>
            <a:schemeClr val="accent1"/>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7" name="Oval 61">
            <a:extLst>
              <a:ext uri="{FF2B5EF4-FFF2-40B4-BE49-F238E27FC236}">
                <a16:creationId xmlns:a16="http://schemas.microsoft.com/office/drawing/2014/main" id="{6968E82C-AE40-3B44-A90D-A7EA7A32F670}"/>
              </a:ext>
            </a:extLst>
          </p:cNvPr>
          <p:cNvSpPr/>
          <p:nvPr/>
        </p:nvSpPr>
        <p:spPr>
          <a:xfrm>
            <a:off x="4970689" y="2901119"/>
            <a:ext cx="2220460" cy="2220460"/>
          </a:xfrm>
          <a:prstGeom prst="ellipse">
            <a:avLst/>
          </a:prstGeom>
          <a:solidFill>
            <a:schemeClr val="bg1"/>
          </a:solidFill>
          <a:ln w="1143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97" dirty="0"/>
          </a:p>
        </p:txBody>
      </p:sp>
      <p:sp>
        <p:nvSpPr>
          <p:cNvPr id="18" name="TextBox 17">
            <a:extLst>
              <a:ext uri="{FF2B5EF4-FFF2-40B4-BE49-F238E27FC236}">
                <a16:creationId xmlns:a16="http://schemas.microsoft.com/office/drawing/2014/main" id="{DCAB953A-F3FA-9049-B785-9CEC9BBAFE9A}"/>
              </a:ext>
            </a:extLst>
          </p:cNvPr>
          <p:cNvSpPr txBox="1"/>
          <p:nvPr/>
        </p:nvSpPr>
        <p:spPr>
          <a:xfrm>
            <a:off x="8383812" y="4420169"/>
            <a:ext cx="2904446" cy="498663"/>
          </a:xfrm>
          <a:prstGeom prst="rect">
            <a:avLst/>
          </a:prstGeom>
          <a:noFill/>
        </p:spPr>
        <p:txBody>
          <a:bodyPr wrap="square" rtlCol="0">
            <a:spAutoFit/>
          </a:bodyPr>
          <a:lstStyle/>
          <a:p>
            <a:pPr marL="380990" indent="-380990">
              <a:lnSpc>
                <a:spcPct val="150000"/>
              </a:lnSpc>
              <a:buClrTx/>
            </a:pPr>
            <a:r>
              <a:rPr lang="en-US" sz="2000" dirty="0">
                <a:solidFill>
                  <a:schemeClr val="tx1"/>
                </a:solidFill>
                <a:latin typeface="Times New Roman" panose="02020603050405020304" pitchFamily="18" charset="0"/>
                <a:cs typeface="Times New Roman" panose="02020603050405020304" pitchFamily="18" charset="0"/>
              </a:rPr>
              <a:t>Business</a:t>
            </a:r>
            <a:r>
              <a:rPr lang="en-US" sz="1200" dirty="0">
                <a:solidFill>
                  <a:schemeClr val="bg2">
                    <a:lumMod val="60000"/>
                    <a:lumOff val="40000"/>
                  </a:schemeClr>
                </a:solidFill>
              </a:rPr>
              <a:t> </a:t>
            </a:r>
            <a:r>
              <a:rPr lang="en-US" sz="2000" dirty="0">
                <a:solidFill>
                  <a:schemeClr val="tx1"/>
                </a:solidFill>
                <a:latin typeface="Times New Roman" panose="02020603050405020304" pitchFamily="18" charset="0"/>
                <a:cs typeface="Times New Roman" panose="02020603050405020304" pitchFamily="18" charset="0"/>
              </a:rPr>
              <a:t>Strategy</a:t>
            </a:r>
          </a:p>
        </p:txBody>
      </p:sp>
      <p:sp>
        <p:nvSpPr>
          <p:cNvPr id="19" name="TextBox 18">
            <a:extLst>
              <a:ext uri="{FF2B5EF4-FFF2-40B4-BE49-F238E27FC236}">
                <a16:creationId xmlns:a16="http://schemas.microsoft.com/office/drawing/2014/main" id="{99CF03BC-4007-444E-957D-0BA4CBDC1C28}"/>
              </a:ext>
            </a:extLst>
          </p:cNvPr>
          <p:cNvSpPr txBox="1"/>
          <p:nvPr/>
        </p:nvSpPr>
        <p:spPr>
          <a:xfrm>
            <a:off x="783271" y="3192493"/>
            <a:ext cx="2904447" cy="498663"/>
          </a:xfrm>
          <a:prstGeom prst="rect">
            <a:avLst/>
          </a:prstGeom>
          <a:noFill/>
        </p:spPr>
        <p:txBody>
          <a:bodyPr wrap="square" rtlCol="0">
            <a:spAutoFit/>
          </a:bodyPr>
          <a:lstStyle/>
          <a:p>
            <a:pPr marL="380990" indent="-380990" algn="r">
              <a:lnSpc>
                <a:spcPct val="150000"/>
              </a:lnSpc>
              <a:buClrTx/>
            </a:pPr>
            <a:r>
              <a:rPr lang="en-GB" sz="2000" dirty="0">
                <a:solidFill>
                  <a:schemeClr val="tx1"/>
                </a:solidFill>
                <a:latin typeface="Times New Roman" panose="02020603050405020304" pitchFamily="18" charset="0"/>
                <a:cs typeface="Times New Roman" panose="02020603050405020304" pitchFamily="18" charset="0"/>
              </a:rPr>
              <a:t>Quality</a:t>
            </a:r>
            <a:r>
              <a:rPr lang="en-GB" sz="1200" dirty="0"/>
              <a:t> </a:t>
            </a:r>
            <a:r>
              <a:rPr lang="en-GB" sz="2000" dirty="0">
                <a:solidFill>
                  <a:schemeClr val="tx1"/>
                </a:solidFill>
                <a:latin typeface="Times New Roman" panose="02020603050405020304" pitchFamily="18" charset="0"/>
                <a:cs typeface="Times New Roman" panose="02020603050405020304" pitchFamily="18" charset="0"/>
              </a:rPr>
              <a:t>Management</a:t>
            </a:r>
          </a:p>
        </p:txBody>
      </p:sp>
      <p:grpSp>
        <p:nvGrpSpPr>
          <p:cNvPr id="20" name="Graphic 30">
            <a:extLst>
              <a:ext uri="{FF2B5EF4-FFF2-40B4-BE49-F238E27FC236}">
                <a16:creationId xmlns:a16="http://schemas.microsoft.com/office/drawing/2014/main" id="{B3888359-0D2B-F84B-9CF4-C8B9C8AA148C}"/>
              </a:ext>
            </a:extLst>
          </p:cNvPr>
          <p:cNvGrpSpPr/>
          <p:nvPr/>
        </p:nvGrpSpPr>
        <p:grpSpPr>
          <a:xfrm>
            <a:off x="5656169" y="3327514"/>
            <a:ext cx="1010827" cy="1211349"/>
            <a:chOff x="5655661" y="377455"/>
            <a:chExt cx="4490127" cy="4098447"/>
          </a:xfrm>
          <a:solidFill>
            <a:schemeClr val="accent1"/>
          </a:solidFill>
        </p:grpSpPr>
        <p:sp>
          <p:nvSpPr>
            <p:cNvPr id="21" name="Freeform: Shape 480">
              <a:extLst>
                <a:ext uri="{FF2B5EF4-FFF2-40B4-BE49-F238E27FC236}">
                  <a16:creationId xmlns:a16="http://schemas.microsoft.com/office/drawing/2014/main" id="{B8853031-20D7-4540-A6DE-4B098F839BE5}"/>
                </a:ext>
              </a:extLst>
            </p:cNvPr>
            <p:cNvSpPr/>
            <p:nvPr/>
          </p:nvSpPr>
          <p:spPr>
            <a:xfrm>
              <a:off x="5655093" y="385055"/>
              <a:ext cx="4490127" cy="4087094"/>
            </a:xfrm>
            <a:custGeom>
              <a:avLst/>
              <a:gdLst>
                <a:gd name="connsiteX0" fmla="*/ 568 w 4490127"/>
                <a:gd name="connsiteY0" fmla="*/ 1465456 h 4087093"/>
                <a:gd name="connsiteX1" fmla="*/ 10785 w 4490127"/>
                <a:gd name="connsiteY1" fmla="*/ 1371794 h 4087093"/>
                <a:gd name="connsiteX2" fmla="*/ 67551 w 4490127"/>
                <a:gd name="connsiteY2" fmla="*/ 1099321 h 4087093"/>
                <a:gd name="connsiteX3" fmla="*/ 86283 w 4490127"/>
                <a:gd name="connsiteY3" fmla="*/ 1090238 h 4087093"/>
                <a:gd name="connsiteX4" fmla="*/ 379192 w 4490127"/>
                <a:gd name="connsiteY4" fmla="*/ 1150977 h 4087093"/>
                <a:gd name="connsiteX5" fmla="*/ 849775 w 4490127"/>
                <a:gd name="connsiteY5" fmla="*/ 1335464 h 4087093"/>
                <a:gd name="connsiteX6" fmla="*/ 1353282 w 4490127"/>
                <a:gd name="connsiteY6" fmla="*/ 1755527 h 4087093"/>
                <a:gd name="connsiteX7" fmla="*/ 1554799 w 4490127"/>
                <a:gd name="connsiteY7" fmla="*/ 2227813 h 4087093"/>
                <a:gd name="connsiteX8" fmla="*/ 1580911 w 4490127"/>
                <a:gd name="connsiteY8" fmla="*/ 2615519 h 4087093"/>
                <a:gd name="connsiteX9" fmla="*/ 1601914 w 4490127"/>
                <a:gd name="connsiteY9" fmla="*/ 2773327 h 4087093"/>
                <a:gd name="connsiteX10" fmla="*/ 1784698 w 4490127"/>
                <a:gd name="connsiteY10" fmla="*/ 3363117 h 4087093"/>
                <a:gd name="connsiteX11" fmla="*/ 1810242 w 4490127"/>
                <a:gd name="connsiteY11" fmla="*/ 3428397 h 4087093"/>
                <a:gd name="connsiteX12" fmla="*/ 1811945 w 4490127"/>
                <a:gd name="connsiteY12" fmla="*/ 3431235 h 4087093"/>
                <a:gd name="connsiteX13" fmla="*/ 1818757 w 4490127"/>
                <a:gd name="connsiteY13" fmla="*/ 3422720 h 4087093"/>
                <a:gd name="connsiteX14" fmla="*/ 2071362 w 4490127"/>
                <a:gd name="connsiteY14" fmla="*/ 2656390 h 4087093"/>
                <a:gd name="connsiteX15" fmla="*/ 2135507 w 4490127"/>
                <a:gd name="connsiteY15" fmla="*/ 2303311 h 4087093"/>
                <a:gd name="connsiteX16" fmla="*/ 2136642 w 4490127"/>
                <a:gd name="connsiteY16" fmla="*/ 2275496 h 4087093"/>
                <a:gd name="connsiteX17" fmla="*/ 2147428 w 4490127"/>
                <a:gd name="connsiteY17" fmla="*/ 1900846 h 4087093"/>
                <a:gd name="connsiteX18" fmla="*/ 2365406 w 4490127"/>
                <a:gd name="connsiteY18" fmla="*/ 1158924 h 4087093"/>
                <a:gd name="connsiteX19" fmla="*/ 2640149 w 4490127"/>
                <a:gd name="connsiteY19" fmla="*/ 801304 h 4087093"/>
                <a:gd name="connsiteX20" fmla="*/ 3362203 w 4490127"/>
                <a:gd name="connsiteY20" fmla="*/ 297796 h 4087093"/>
                <a:gd name="connsiteX21" fmla="*/ 4107530 w 4490127"/>
                <a:gd name="connsiteY21" fmla="*/ 46894 h 4087093"/>
                <a:gd name="connsiteX22" fmla="*/ 4371488 w 4490127"/>
                <a:gd name="connsiteY22" fmla="*/ 347 h 4087093"/>
                <a:gd name="connsiteX23" fmla="*/ 4390220 w 4490127"/>
                <a:gd name="connsiteY23" fmla="*/ 11700 h 4087093"/>
                <a:gd name="connsiteX24" fmla="*/ 4473665 w 4490127"/>
                <a:gd name="connsiteY24" fmla="*/ 409056 h 4087093"/>
                <a:gd name="connsiteX25" fmla="*/ 4489560 w 4490127"/>
                <a:gd name="connsiteY25" fmla="*/ 713318 h 4087093"/>
                <a:gd name="connsiteX26" fmla="*/ 4181324 w 4490127"/>
                <a:gd name="connsiteY26" fmla="*/ 1554010 h 4087093"/>
                <a:gd name="connsiteX27" fmla="*/ 3764100 w 4490127"/>
                <a:gd name="connsiteY27" fmla="*/ 1900846 h 4087093"/>
                <a:gd name="connsiteX28" fmla="*/ 3106759 w 4490127"/>
                <a:gd name="connsiteY28" fmla="*/ 2167074 h 4087093"/>
                <a:gd name="connsiteX29" fmla="*/ 2613470 w 4490127"/>
                <a:gd name="connsiteY29" fmla="*/ 2263008 h 4087093"/>
                <a:gd name="connsiteX30" fmla="*/ 2374488 w 4490127"/>
                <a:gd name="connsiteY30" fmla="*/ 2287416 h 4087093"/>
                <a:gd name="connsiteX31" fmla="*/ 2356323 w 4490127"/>
                <a:gd name="connsiteY31" fmla="*/ 2302175 h 4087093"/>
                <a:gd name="connsiteX32" fmla="*/ 2101448 w 4490127"/>
                <a:gd name="connsiteY32" fmla="*/ 3137759 h 4087093"/>
                <a:gd name="connsiteX33" fmla="*/ 1990756 w 4490127"/>
                <a:gd name="connsiteY33" fmla="*/ 3606072 h 4087093"/>
                <a:gd name="connsiteX34" fmla="*/ 1953858 w 4490127"/>
                <a:gd name="connsiteY34" fmla="*/ 3948366 h 4087093"/>
                <a:gd name="connsiteX35" fmla="*/ 1962941 w 4490127"/>
                <a:gd name="connsiteY35" fmla="*/ 4014214 h 4087093"/>
                <a:gd name="connsiteX36" fmla="*/ 1957832 w 4490127"/>
                <a:gd name="connsiteY36" fmla="*/ 4030676 h 4087093"/>
                <a:gd name="connsiteX37" fmla="*/ 1783563 w 4490127"/>
                <a:gd name="connsiteY37" fmla="*/ 4092550 h 4087093"/>
                <a:gd name="connsiteX38" fmla="*/ 1637676 w 4490127"/>
                <a:gd name="connsiteY38" fmla="*/ 4016484 h 4087093"/>
                <a:gd name="connsiteX39" fmla="*/ 1631432 w 4490127"/>
                <a:gd name="connsiteY39" fmla="*/ 4007970 h 4087093"/>
                <a:gd name="connsiteX40" fmla="*/ 1621782 w 4490127"/>
                <a:gd name="connsiteY40" fmla="*/ 3889330 h 4087093"/>
                <a:gd name="connsiteX41" fmla="*/ 1697279 w 4490127"/>
                <a:gd name="connsiteY41" fmla="*/ 3717899 h 4087093"/>
                <a:gd name="connsiteX42" fmla="*/ 1699550 w 4490127"/>
                <a:gd name="connsiteY42" fmla="*/ 3658864 h 4087093"/>
                <a:gd name="connsiteX43" fmla="*/ 1634270 w 4490127"/>
                <a:gd name="connsiteY43" fmla="*/ 3314866 h 4087093"/>
                <a:gd name="connsiteX44" fmla="*/ 1435024 w 4490127"/>
                <a:gd name="connsiteY44" fmla="*/ 2643334 h 4087093"/>
                <a:gd name="connsiteX45" fmla="*/ 1412318 w 4490127"/>
                <a:gd name="connsiteY45" fmla="*/ 2625169 h 4087093"/>
                <a:gd name="connsiteX46" fmla="*/ 1103515 w 4490127"/>
                <a:gd name="connsiteY46" fmla="*/ 2584866 h 4087093"/>
                <a:gd name="connsiteX47" fmla="*/ 504075 w 4490127"/>
                <a:gd name="connsiteY47" fmla="*/ 2375970 h 4087093"/>
                <a:gd name="connsiteX48" fmla="*/ 118072 w 4490127"/>
                <a:gd name="connsiteY48" fmla="*/ 2005293 h 4087093"/>
                <a:gd name="connsiteX49" fmla="*/ 6244 w 4490127"/>
                <a:gd name="connsiteY49" fmla="*/ 1652214 h 4087093"/>
                <a:gd name="connsiteX50" fmla="*/ 0 w 4490127"/>
                <a:gd name="connsiteY50" fmla="*/ 1598855 h 4087093"/>
                <a:gd name="connsiteX51" fmla="*/ 568 w 4490127"/>
                <a:gd name="connsiteY51" fmla="*/ 1465456 h 408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490127" h="4087093">
                  <a:moveTo>
                    <a:pt x="568" y="1465456"/>
                  </a:moveTo>
                  <a:cubicBezTo>
                    <a:pt x="3974" y="1434236"/>
                    <a:pt x="7379" y="1403015"/>
                    <a:pt x="10785" y="1371794"/>
                  </a:cubicBezTo>
                  <a:cubicBezTo>
                    <a:pt x="22138" y="1279267"/>
                    <a:pt x="42006" y="1189010"/>
                    <a:pt x="67551" y="1099321"/>
                  </a:cubicBezTo>
                  <a:cubicBezTo>
                    <a:pt x="70956" y="1087400"/>
                    <a:pt x="78336" y="1089103"/>
                    <a:pt x="86283" y="1090238"/>
                  </a:cubicBezTo>
                  <a:cubicBezTo>
                    <a:pt x="185055" y="1104997"/>
                    <a:pt x="282691" y="1124865"/>
                    <a:pt x="379192" y="1150977"/>
                  </a:cubicBezTo>
                  <a:cubicBezTo>
                    <a:pt x="542675" y="1195822"/>
                    <a:pt x="699915" y="1255425"/>
                    <a:pt x="849775" y="1335464"/>
                  </a:cubicBezTo>
                  <a:cubicBezTo>
                    <a:pt x="1046183" y="1441047"/>
                    <a:pt x="1217613" y="1576716"/>
                    <a:pt x="1353282" y="1755527"/>
                  </a:cubicBezTo>
                  <a:cubicBezTo>
                    <a:pt x="1460001" y="1896304"/>
                    <a:pt x="1524146" y="2055247"/>
                    <a:pt x="1554799" y="2227813"/>
                  </a:cubicBezTo>
                  <a:cubicBezTo>
                    <a:pt x="1577505" y="2356102"/>
                    <a:pt x="1583749" y="2484959"/>
                    <a:pt x="1580911" y="2615519"/>
                  </a:cubicBezTo>
                  <a:cubicBezTo>
                    <a:pt x="1579776" y="2668879"/>
                    <a:pt x="1591696" y="2721103"/>
                    <a:pt x="1601914" y="2773327"/>
                  </a:cubicBezTo>
                  <a:cubicBezTo>
                    <a:pt x="1642785" y="2975978"/>
                    <a:pt x="1710335" y="3170683"/>
                    <a:pt x="1784698" y="3363117"/>
                  </a:cubicBezTo>
                  <a:cubicBezTo>
                    <a:pt x="1793213" y="3384688"/>
                    <a:pt x="1801727" y="3406826"/>
                    <a:pt x="1810242" y="3428397"/>
                  </a:cubicBezTo>
                  <a:cubicBezTo>
                    <a:pt x="1810810" y="3429532"/>
                    <a:pt x="1811377" y="3430668"/>
                    <a:pt x="1811945" y="3431235"/>
                  </a:cubicBezTo>
                  <a:cubicBezTo>
                    <a:pt x="1817622" y="3431235"/>
                    <a:pt x="1817622" y="3426126"/>
                    <a:pt x="1818757" y="3422720"/>
                  </a:cubicBezTo>
                  <a:cubicBezTo>
                    <a:pt x="1916393" y="3171818"/>
                    <a:pt x="2006082" y="2918078"/>
                    <a:pt x="2071362" y="2656390"/>
                  </a:cubicBezTo>
                  <a:cubicBezTo>
                    <a:pt x="2100312" y="2540022"/>
                    <a:pt x="2123586" y="2423085"/>
                    <a:pt x="2135507" y="2303311"/>
                  </a:cubicBezTo>
                  <a:cubicBezTo>
                    <a:pt x="2136642" y="2294228"/>
                    <a:pt x="2136642" y="2284578"/>
                    <a:pt x="2136642" y="2275496"/>
                  </a:cubicBezTo>
                  <a:cubicBezTo>
                    <a:pt x="2134939" y="2150612"/>
                    <a:pt x="2135507" y="2025161"/>
                    <a:pt x="2147428" y="1900846"/>
                  </a:cubicBezTo>
                  <a:cubicBezTo>
                    <a:pt x="2171837" y="1639158"/>
                    <a:pt x="2233711" y="1388823"/>
                    <a:pt x="2365406" y="1158924"/>
                  </a:cubicBezTo>
                  <a:cubicBezTo>
                    <a:pt x="2440904" y="1027229"/>
                    <a:pt x="2534566" y="909725"/>
                    <a:pt x="2640149" y="801304"/>
                  </a:cubicBezTo>
                  <a:cubicBezTo>
                    <a:pt x="2848478" y="586731"/>
                    <a:pt x="3093136" y="424950"/>
                    <a:pt x="3362203" y="297796"/>
                  </a:cubicBezTo>
                  <a:cubicBezTo>
                    <a:pt x="3600617" y="184834"/>
                    <a:pt x="3850383" y="103659"/>
                    <a:pt x="4107530" y="46894"/>
                  </a:cubicBezTo>
                  <a:cubicBezTo>
                    <a:pt x="4194948" y="27594"/>
                    <a:pt x="4282934" y="12267"/>
                    <a:pt x="4371488" y="347"/>
                  </a:cubicBezTo>
                  <a:cubicBezTo>
                    <a:pt x="4381706" y="-789"/>
                    <a:pt x="4386815" y="347"/>
                    <a:pt x="4390220" y="11700"/>
                  </a:cubicBezTo>
                  <a:cubicBezTo>
                    <a:pt x="4427686" y="142260"/>
                    <a:pt x="4456636" y="273955"/>
                    <a:pt x="4473665" y="409056"/>
                  </a:cubicBezTo>
                  <a:cubicBezTo>
                    <a:pt x="4486721" y="510098"/>
                    <a:pt x="4493533" y="611708"/>
                    <a:pt x="4489560" y="713318"/>
                  </a:cubicBezTo>
                  <a:cubicBezTo>
                    <a:pt x="4478774" y="1027229"/>
                    <a:pt x="4385112" y="1311055"/>
                    <a:pt x="4181324" y="1554010"/>
                  </a:cubicBezTo>
                  <a:cubicBezTo>
                    <a:pt x="4063253" y="1694788"/>
                    <a:pt x="3921907" y="1807751"/>
                    <a:pt x="3764100" y="1900846"/>
                  </a:cubicBezTo>
                  <a:cubicBezTo>
                    <a:pt x="3558610" y="2022323"/>
                    <a:pt x="3337226" y="2105768"/>
                    <a:pt x="3106759" y="2167074"/>
                  </a:cubicBezTo>
                  <a:cubicBezTo>
                    <a:pt x="2944411" y="2210216"/>
                    <a:pt x="2780359" y="2241437"/>
                    <a:pt x="2613470" y="2263008"/>
                  </a:cubicBezTo>
                  <a:cubicBezTo>
                    <a:pt x="2533998" y="2273225"/>
                    <a:pt x="2454527" y="2281740"/>
                    <a:pt x="2374488" y="2287416"/>
                  </a:cubicBezTo>
                  <a:cubicBezTo>
                    <a:pt x="2363703" y="2287984"/>
                    <a:pt x="2359162" y="2291958"/>
                    <a:pt x="2356323" y="2302175"/>
                  </a:cubicBezTo>
                  <a:cubicBezTo>
                    <a:pt x="2263796" y="2578622"/>
                    <a:pt x="2177513" y="2856771"/>
                    <a:pt x="2101448" y="3137759"/>
                  </a:cubicBezTo>
                  <a:cubicBezTo>
                    <a:pt x="2059441" y="3292728"/>
                    <a:pt x="2020273" y="3448265"/>
                    <a:pt x="1990756" y="3606072"/>
                  </a:cubicBezTo>
                  <a:cubicBezTo>
                    <a:pt x="1969752" y="3719035"/>
                    <a:pt x="1950452" y="3832565"/>
                    <a:pt x="1953858" y="3948366"/>
                  </a:cubicBezTo>
                  <a:cubicBezTo>
                    <a:pt x="1954426" y="3970504"/>
                    <a:pt x="1957264" y="3992643"/>
                    <a:pt x="1962941" y="4014214"/>
                  </a:cubicBezTo>
                  <a:cubicBezTo>
                    <a:pt x="1964643" y="4021026"/>
                    <a:pt x="1964643" y="4026134"/>
                    <a:pt x="1957832" y="4030676"/>
                  </a:cubicBezTo>
                  <a:cubicBezTo>
                    <a:pt x="1904472" y="4065302"/>
                    <a:pt x="1848275" y="4091414"/>
                    <a:pt x="1783563" y="4092550"/>
                  </a:cubicBezTo>
                  <a:cubicBezTo>
                    <a:pt x="1721121" y="4093685"/>
                    <a:pt x="1673438" y="4065870"/>
                    <a:pt x="1637676" y="4016484"/>
                  </a:cubicBezTo>
                  <a:cubicBezTo>
                    <a:pt x="1635405" y="4013646"/>
                    <a:pt x="1633702" y="4010808"/>
                    <a:pt x="1631432" y="4007970"/>
                  </a:cubicBezTo>
                  <a:cubicBezTo>
                    <a:pt x="1594534" y="3952340"/>
                    <a:pt x="1594534" y="3949501"/>
                    <a:pt x="1621782" y="3889330"/>
                  </a:cubicBezTo>
                  <a:cubicBezTo>
                    <a:pt x="1647326" y="3832565"/>
                    <a:pt x="1671735" y="3774665"/>
                    <a:pt x="1697279" y="3717899"/>
                  </a:cubicBezTo>
                  <a:cubicBezTo>
                    <a:pt x="1705794" y="3698599"/>
                    <a:pt x="1701253" y="3678732"/>
                    <a:pt x="1699550" y="3658864"/>
                  </a:cubicBezTo>
                  <a:cubicBezTo>
                    <a:pt x="1687629" y="3542495"/>
                    <a:pt x="1662653" y="3428397"/>
                    <a:pt x="1634270" y="3314866"/>
                  </a:cubicBezTo>
                  <a:cubicBezTo>
                    <a:pt x="1577505" y="3088374"/>
                    <a:pt x="1508819" y="2865286"/>
                    <a:pt x="1435024" y="2643334"/>
                  </a:cubicBezTo>
                  <a:cubicBezTo>
                    <a:pt x="1431051" y="2630846"/>
                    <a:pt x="1425942" y="2625737"/>
                    <a:pt x="1412318" y="2625169"/>
                  </a:cubicBezTo>
                  <a:cubicBezTo>
                    <a:pt x="1308438" y="2617222"/>
                    <a:pt x="1205693" y="2604166"/>
                    <a:pt x="1103515" y="2584866"/>
                  </a:cubicBezTo>
                  <a:cubicBezTo>
                    <a:pt x="893484" y="2544563"/>
                    <a:pt x="690832" y="2482689"/>
                    <a:pt x="504075" y="2375970"/>
                  </a:cubicBezTo>
                  <a:cubicBezTo>
                    <a:pt x="344565" y="2284578"/>
                    <a:pt x="210031" y="2167074"/>
                    <a:pt x="118072" y="2005293"/>
                  </a:cubicBezTo>
                  <a:cubicBezTo>
                    <a:pt x="55630" y="1895737"/>
                    <a:pt x="19868" y="1777665"/>
                    <a:pt x="6244" y="1652214"/>
                  </a:cubicBezTo>
                  <a:cubicBezTo>
                    <a:pt x="4541" y="1634617"/>
                    <a:pt x="5677" y="1615884"/>
                    <a:pt x="0" y="1598855"/>
                  </a:cubicBezTo>
                  <a:cubicBezTo>
                    <a:pt x="568" y="1554578"/>
                    <a:pt x="568" y="1510301"/>
                    <a:pt x="568" y="1465456"/>
                  </a:cubicBezTo>
                  <a:close/>
                </a:path>
              </a:pathLst>
            </a:custGeom>
            <a:grpFill/>
            <a:ln w="5672" cap="flat">
              <a:noFill/>
              <a:prstDash val="solid"/>
              <a:miter/>
            </a:ln>
          </p:spPr>
          <p:txBody>
            <a:bodyPr rtlCol="0" anchor="ctr"/>
            <a:lstStyle/>
            <a:p>
              <a:endParaRPr lang="en-US" sz="1397"/>
            </a:p>
          </p:txBody>
        </p:sp>
        <p:sp>
          <p:nvSpPr>
            <p:cNvPr id="22" name="Freeform: Shape 481">
              <a:extLst>
                <a:ext uri="{FF2B5EF4-FFF2-40B4-BE49-F238E27FC236}">
                  <a16:creationId xmlns:a16="http://schemas.microsoft.com/office/drawing/2014/main" id="{745606FE-319C-6342-B040-F48F0232603F}"/>
                </a:ext>
              </a:extLst>
            </p:cNvPr>
            <p:cNvSpPr/>
            <p:nvPr/>
          </p:nvSpPr>
          <p:spPr>
            <a:xfrm>
              <a:off x="7600719" y="376887"/>
              <a:ext cx="2435227" cy="2185460"/>
            </a:xfrm>
            <a:custGeom>
              <a:avLst/>
              <a:gdLst>
                <a:gd name="connsiteX0" fmla="*/ 2436079 w 2435226"/>
                <a:gd name="connsiteY0" fmla="*/ 568 h 2185459"/>
                <a:gd name="connsiteX1" fmla="*/ 2361717 w 2435226"/>
                <a:gd name="connsiteY1" fmla="*/ 9650 h 2185459"/>
                <a:gd name="connsiteX2" fmla="*/ 1811095 w 2435226"/>
                <a:gd name="connsiteY2" fmla="*/ 119207 h 2185459"/>
                <a:gd name="connsiteX3" fmla="*/ 1059523 w 2435226"/>
                <a:gd name="connsiteY3" fmla="*/ 436524 h 2185459"/>
                <a:gd name="connsiteX4" fmla="*/ 448730 w 2435226"/>
                <a:gd name="connsiteY4" fmla="*/ 979200 h 2185459"/>
                <a:gd name="connsiteX5" fmla="*/ 176825 w 2435226"/>
                <a:gd name="connsiteY5" fmla="*/ 1575802 h 2185459"/>
                <a:gd name="connsiteX6" fmla="*/ 109274 w 2435226"/>
                <a:gd name="connsiteY6" fmla="*/ 2124154 h 2185459"/>
                <a:gd name="connsiteX7" fmla="*/ 107003 w 2435226"/>
                <a:gd name="connsiteY7" fmla="*/ 2188866 h 2185459"/>
                <a:gd name="connsiteX8" fmla="*/ 66700 w 2435226"/>
                <a:gd name="connsiteY8" fmla="*/ 2053765 h 2185459"/>
                <a:gd name="connsiteX9" fmla="*/ 1988 w 2435226"/>
                <a:gd name="connsiteY9" fmla="*/ 1474192 h 2185459"/>
                <a:gd name="connsiteX10" fmla="*/ 287517 w 2435226"/>
                <a:gd name="connsiteY10" fmla="*/ 723189 h 2185459"/>
                <a:gd name="connsiteX11" fmla="*/ 695659 w 2435226"/>
                <a:gd name="connsiteY11" fmla="*/ 387139 h 2185459"/>
                <a:gd name="connsiteX12" fmla="*/ 1307587 w 2435226"/>
                <a:gd name="connsiteY12" fmla="*/ 140210 h 2185459"/>
                <a:gd name="connsiteX13" fmla="*/ 1781009 w 2435226"/>
                <a:gd name="connsiteY13" fmla="*/ 44845 h 2185459"/>
                <a:gd name="connsiteX14" fmla="*/ 2271460 w 2435226"/>
                <a:gd name="connsiteY14" fmla="*/ 2838 h 2185459"/>
                <a:gd name="connsiteX15" fmla="*/ 2285084 w 2435226"/>
                <a:gd name="connsiteY15" fmla="*/ 0 h 2185459"/>
                <a:gd name="connsiteX16" fmla="*/ 2436079 w 2435226"/>
                <a:gd name="connsiteY16" fmla="*/ 568 h 218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35226" h="2185459">
                  <a:moveTo>
                    <a:pt x="2436079" y="568"/>
                  </a:moveTo>
                  <a:cubicBezTo>
                    <a:pt x="2411671" y="6812"/>
                    <a:pt x="2386694" y="6812"/>
                    <a:pt x="2361717" y="9650"/>
                  </a:cubicBezTo>
                  <a:cubicBezTo>
                    <a:pt x="2174960" y="31221"/>
                    <a:pt x="1991608" y="68686"/>
                    <a:pt x="1811095" y="119207"/>
                  </a:cubicBezTo>
                  <a:cubicBezTo>
                    <a:pt x="1547137" y="193002"/>
                    <a:pt x="1294531" y="294611"/>
                    <a:pt x="1059523" y="436524"/>
                  </a:cubicBezTo>
                  <a:cubicBezTo>
                    <a:pt x="822245" y="579573"/>
                    <a:pt x="615052" y="756680"/>
                    <a:pt x="448730" y="979200"/>
                  </a:cubicBezTo>
                  <a:cubicBezTo>
                    <a:pt x="315332" y="1158578"/>
                    <a:pt x="228481" y="1359526"/>
                    <a:pt x="176825" y="1575802"/>
                  </a:cubicBezTo>
                  <a:cubicBezTo>
                    <a:pt x="133683" y="1756315"/>
                    <a:pt x="114383" y="1939099"/>
                    <a:pt x="109274" y="2124154"/>
                  </a:cubicBezTo>
                  <a:cubicBezTo>
                    <a:pt x="108706" y="2145724"/>
                    <a:pt x="109274" y="2167295"/>
                    <a:pt x="107003" y="2188866"/>
                  </a:cubicBezTo>
                  <a:cubicBezTo>
                    <a:pt x="89974" y="2144589"/>
                    <a:pt x="78053" y="2099177"/>
                    <a:pt x="66700" y="2053765"/>
                  </a:cubicBezTo>
                  <a:cubicBezTo>
                    <a:pt x="18450" y="1863601"/>
                    <a:pt x="-7662" y="1670600"/>
                    <a:pt x="1988" y="1474192"/>
                  </a:cubicBezTo>
                  <a:cubicBezTo>
                    <a:pt x="16179" y="1193204"/>
                    <a:pt x="105868" y="940599"/>
                    <a:pt x="287517" y="723189"/>
                  </a:cubicBezTo>
                  <a:cubicBezTo>
                    <a:pt x="402750" y="585817"/>
                    <a:pt x="541257" y="476828"/>
                    <a:pt x="695659" y="387139"/>
                  </a:cubicBezTo>
                  <a:cubicBezTo>
                    <a:pt x="888093" y="275311"/>
                    <a:pt x="1094150" y="198111"/>
                    <a:pt x="1307587" y="140210"/>
                  </a:cubicBezTo>
                  <a:cubicBezTo>
                    <a:pt x="1463124" y="98204"/>
                    <a:pt x="1621499" y="66983"/>
                    <a:pt x="1781009" y="44845"/>
                  </a:cubicBezTo>
                  <a:cubicBezTo>
                    <a:pt x="1943925" y="22138"/>
                    <a:pt x="2106841" y="7379"/>
                    <a:pt x="2271460" y="2838"/>
                  </a:cubicBezTo>
                  <a:cubicBezTo>
                    <a:pt x="2276002" y="2838"/>
                    <a:pt x="2281111" y="3974"/>
                    <a:pt x="2285084" y="0"/>
                  </a:cubicBezTo>
                  <a:cubicBezTo>
                    <a:pt x="2335605" y="568"/>
                    <a:pt x="2386126" y="568"/>
                    <a:pt x="2436079" y="568"/>
                  </a:cubicBezTo>
                  <a:close/>
                </a:path>
              </a:pathLst>
            </a:custGeom>
            <a:grpFill/>
            <a:ln w="5672" cap="flat">
              <a:noFill/>
              <a:prstDash val="solid"/>
              <a:miter/>
            </a:ln>
          </p:spPr>
          <p:txBody>
            <a:bodyPr rtlCol="0" anchor="ctr"/>
            <a:lstStyle/>
            <a:p>
              <a:endParaRPr lang="en-US" sz="1397"/>
            </a:p>
          </p:txBody>
        </p:sp>
        <p:sp>
          <p:nvSpPr>
            <p:cNvPr id="23" name="Freeform: Shape 482">
              <a:extLst>
                <a:ext uri="{FF2B5EF4-FFF2-40B4-BE49-F238E27FC236}">
                  <a16:creationId xmlns:a16="http://schemas.microsoft.com/office/drawing/2014/main" id="{9A405FAD-ADB5-FB41-B102-755901641DAC}"/>
                </a:ext>
              </a:extLst>
            </p:cNvPr>
            <p:cNvSpPr/>
            <p:nvPr/>
          </p:nvSpPr>
          <p:spPr>
            <a:xfrm>
              <a:off x="5750459" y="1472498"/>
              <a:ext cx="1612132" cy="1458865"/>
            </a:xfrm>
            <a:custGeom>
              <a:avLst/>
              <a:gdLst>
                <a:gd name="connsiteX0" fmla="*/ 0 w 1612131"/>
                <a:gd name="connsiteY0" fmla="*/ 1093 h 1458865"/>
                <a:gd name="connsiteX1" fmla="*/ 233873 w 1612131"/>
                <a:gd name="connsiteY1" fmla="*/ 7904 h 1458865"/>
                <a:gd name="connsiteX2" fmla="*/ 630094 w 1612131"/>
                <a:gd name="connsiteY2" fmla="*/ 66940 h 1458865"/>
                <a:gd name="connsiteX3" fmla="*/ 1207963 w 1612131"/>
                <a:gd name="connsiteY3" fmla="*/ 297407 h 1458865"/>
                <a:gd name="connsiteX4" fmla="*/ 1533796 w 1612131"/>
                <a:gd name="connsiteY4" fmla="*/ 662975 h 1458865"/>
                <a:gd name="connsiteX5" fmla="*/ 1610429 w 1612131"/>
                <a:gd name="connsiteY5" fmla="*/ 966669 h 1458865"/>
                <a:gd name="connsiteX6" fmla="*/ 1546284 w 1612131"/>
                <a:gd name="connsiteY6" fmla="*/ 1458823 h 1458865"/>
                <a:gd name="connsiteX7" fmla="*/ 1543446 w 1612131"/>
                <a:gd name="connsiteY7" fmla="*/ 1463932 h 1458865"/>
                <a:gd name="connsiteX8" fmla="*/ 1540608 w 1612131"/>
                <a:gd name="connsiteY8" fmla="*/ 1451443 h 1458865"/>
                <a:gd name="connsiteX9" fmla="*/ 1471354 w 1612131"/>
                <a:gd name="connsiteY9" fmla="*/ 972913 h 1458865"/>
                <a:gd name="connsiteX10" fmla="*/ 1176175 w 1612131"/>
                <a:gd name="connsiteY10" fmla="*/ 501194 h 1458865"/>
                <a:gd name="connsiteX11" fmla="*/ 634635 w 1612131"/>
                <a:gd name="connsiteY11" fmla="*/ 158332 h 1458865"/>
                <a:gd name="connsiteX12" fmla="*/ 82877 w 1612131"/>
                <a:gd name="connsiteY12" fmla="*/ 11310 h 1458865"/>
                <a:gd name="connsiteX13" fmla="*/ 0 w 1612131"/>
                <a:gd name="connsiteY13" fmla="*/ 1093 h 1458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12131" h="1458865">
                  <a:moveTo>
                    <a:pt x="0" y="1093"/>
                  </a:moveTo>
                  <a:cubicBezTo>
                    <a:pt x="77768" y="-1746"/>
                    <a:pt x="156104" y="1093"/>
                    <a:pt x="233873" y="7904"/>
                  </a:cubicBezTo>
                  <a:cubicBezTo>
                    <a:pt x="367271" y="18690"/>
                    <a:pt x="499534" y="37422"/>
                    <a:pt x="630094" y="66940"/>
                  </a:cubicBezTo>
                  <a:cubicBezTo>
                    <a:pt x="835016" y="112920"/>
                    <a:pt x="1031424" y="180471"/>
                    <a:pt x="1207963" y="297407"/>
                  </a:cubicBezTo>
                  <a:cubicBezTo>
                    <a:pt x="1348741" y="390502"/>
                    <a:pt x="1461704" y="508573"/>
                    <a:pt x="1533796" y="662975"/>
                  </a:cubicBezTo>
                  <a:cubicBezTo>
                    <a:pt x="1578640" y="759476"/>
                    <a:pt x="1602482" y="861085"/>
                    <a:pt x="1610429" y="966669"/>
                  </a:cubicBezTo>
                  <a:cubicBezTo>
                    <a:pt x="1622349" y="1135261"/>
                    <a:pt x="1593399" y="1298177"/>
                    <a:pt x="1546284" y="1458823"/>
                  </a:cubicBezTo>
                  <a:cubicBezTo>
                    <a:pt x="1545716" y="1460526"/>
                    <a:pt x="1544581" y="1461661"/>
                    <a:pt x="1543446" y="1463932"/>
                  </a:cubicBezTo>
                  <a:cubicBezTo>
                    <a:pt x="1538904" y="1460526"/>
                    <a:pt x="1540608" y="1455417"/>
                    <a:pt x="1540608" y="1451443"/>
                  </a:cubicBezTo>
                  <a:cubicBezTo>
                    <a:pt x="1537769" y="1289095"/>
                    <a:pt x="1519604" y="1129017"/>
                    <a:pt x="1471354" y="972913"/>
                  </a:cubicBezTo>
                  <a:cubicBezTo>
                    <a:pt x="1415156" y="789561"/>
                    <a:pt x="1313547" y="634025"/>
                    <a:pt x="1176175" y="501194"/>
                  </a:cubicBezTo>
                  <a:cubicBezTo>
                    <a:pt x="1018935" y="349631"/>
                    <a:pt x="836151" y="240074"/>
                    <a:pt x="634635" y="158332"/>
                  </a:cubicBezTo>
                  <a:cubicBezTo>
                    <a:pt x="456960" y="86240"/>
                    <a:pt x="272473" y="39125"/>
                    <a:pt x="82877" y="11310"/>
                  </a:cubicBezTo>
                  <a:cubicBezTo>
                    <a:pt x="55630" y="6769"/>
                    <a:pt x="27815" y="3931"/>
                    <a:pt x="0" y="1093"/>
                  </a:cubicBezTo>
                  <a:close/>
                </a:path>
              </a:pathLst>
            </a:custGeom>
            <a:grpFill/>
            <a:ln w="5672" cap="flat">
              <a:noFill/>
              <a:prstDash val="solid"/>
              <a:miter/>
            </a:ln>
          </p:spPr>
          <p:txBody>
            <a:bodyPr rtlCol="0" anchor="ctr"/>
            <a:lstStyle/>
            <a:p>
              <a:endParaRPr lang="en-US" sz="1397"/>
            </a:p>
          </p:txBody>
        </p:sp>
      </p:grpSp>
      <p:sp>
        <p:nvSpPr>
          <p:cNvPr id="24" name="Заголовок 1">
            <a:extLst>
              <a:ext uri="{FF2B5EF4-FFF2-40B4-BE49-F238E27FC236}">
                <a16:creationId xmlns:a16="http://schemas.microsoft.com/office/drawing/2014/main" id="{3FEBF478-7A41-754F-8D32-77154330DE15}"/>
              </a:ext>
            </a:extLst>
          </p:cNvPr>
          <p:cNvSpPr txBox="1">
            <a:spLocks/>
          </p:cNvSpPr>
          <p:nvPr/>
        </p:nvSpPr>
        <p:spPr>
          <a:xfrm>
            <a:off x="-1" y="538605"/>
            <a:ext cx="12161837" cy="83772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3200" b="1" dirty="0">
                <a:solidFill>
                  <a:srgbClr val="0068B3"/>
                </a:solidFill>
                <a:latin typeface="Times New Roman" panose="02020603050405020304" pitchFamily="18" charset="0"/>
                <a:cs typeface="Times New Roman" panose="02020603050405020304" pitchFamily="18" charset="0"/>
              </a:rPr>
              <a:t>Relevance to MEM Program</a:t>
            </a:r>
            <a:endParaRPr lang="ru-KZ" sz="3200" b="1" dirty="0">
              <a:solidFill>
                <a:srgbClr val="0068B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265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P spid="18"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85"/>
        <p:cNvGrpSpPr/>
        <p:nvPr/>
      </p:nvGrpSpPr>
      <p:grpSpPr>
        <a:xfrm>
          <a:off x="0" y="0"/>
          <a:ext cx="0" cy="0"/>
          <a:chOff x="0" y="0"/>
          <a:chExt cx="0" cy="0"/>
        </a:xfrm>
      </p:grpSpPr>
      <p:sp>
        <p:nvSpPr>
          <p:cNvPr id="1286" name="Google Shape;1286;p41"/>
          <p:cNvSpPr txBox="1">
            <a:spLocks noGrp="1"/>
          </p:cNvSpPr>
          <p:nvPr>
            <p:ph type="title" idx="4294967295"/>
          </p:nvPr>
        </p:nvSpPr>
        <p:spPr>
          <a:xfrm>
            <a:off x="0" y="554762"/>
            <a:ext cx="12161838" cy="641350"/>
          </a:xfrm>
          <a:prstGeom prst="rect">
            <a:avLst/>
          </a:prstGeom>
        </p:spPr>
        <p:txBody>
          <a:bodyPr spcFirstLastPara="1" wrap="square" lIns="121598" tIns="121598" rIns="121598" bIns="121598" anchor="ctr" anchorCtr="0">
            <a:noAutofit/>
          </a:bodyPr>
          <a:lstStyle/>
          <a:p>
            <a:pPr algn="ctr"/>
            <a:r>
              <a:rPr lang="en-US" sz="3200" b="1" dirty="0">
                <a:solidFill>
                  <a:srgbClr val="0068B3"/>
                </a:solidFill>
                <a:latin typeface="Times New Roman" panose="02020603050405020304" pitchFamily="18" charset="0"/>
                <a:ea typeface="Century Gothic"/>
                <a:cs typeface="Times New Roman" panose="02020603050405020304" pitchFamily="18" charset="0"/>
                <a:sym typeface="Century Gothic"/>
              </a:rPr>
              <a:t>Communication Management– Problems &amp; Solutions</a:t>
            </a:r>
            <a:endParaRPr sz="3200" dirty="0"/>
          </a:p>
        </p:txBody>
      </p:sp>
      <p:grpSp>
        <p:nvGrpSpPr>
          <p:cNvPr id="1287" name="Google Shape;1287;p41"/>
          <p:cNvGrpSpPr/>
          <p:nvPr/>
        </p:nvGrpSpPr>
        <p:grpSpPr>
          <a:xfrm>
            <a:off x="4367043" y="2440032"/>
            <a:ext cx="3154675" cy="3155096"/>
            <a:chOff x="3364975" y="1619065"/>
            <a:chExt cx="2414121" cy="2414444"/>
          </a:xfrm>
        </p:grpSpPr>
        <p:sp>
          <p:nvSpPr>
            <p:cNvPr id="1288" name="Google Shape;1288;p41"/>
            <p:cNvSpPr/>
            <p:nvPr/>
          </p:nvSpPr>
          <p:spPr>
            <a:xfrm>
              <a:off x="3364975" y="1619065"/>
              <a:ext cx="2414121" cy="2414444"/>
            </a:xfrm>
            <a:custGeom>
              <a:avLst/>
              <a:gdLst/>
              <a:ahLst/>
              <a:cxnLst/>
              <a:rect l="l" t="t" r="r" b="b"/>
              <a:pathLst>
                <a:path w="89786" h="89798" extrusionOk="0">
                  <a:moveTo>
                    <a:pt x="44887" y="1"/>
                  </a:moveTo>
                  <a:cubicBezTo>
                    <a:pt x="20098" y="1"/>
                    <a:pt x="0" y="20110"/>
                    <a:pt x="0" y="44899"/>
                  </a:cubicBezTo>
                  <a:cubicBezTo>
                    <a:pt x="0" y="69700"/>
                    <a:pt x="20098" y="89797"/>
                    <a:pt x="44887" y="89797"/>
                  </a:cubicBezTo>
                  <a:cubicBezTo>
                    <a:pt x="69688" y="89797"/>
                    <a:pt x="89786" y="69700"/>
                    <a:pt x="89786" y="44899"/>
                  </a:cubicBezTo>
                  <a:cubicBezTo>
                    <a:pt x="89786" y="20110"/>
                    <a:pt x="69688" y="1"/>
                    <a:pt x="44887" y="1"/>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89" name="Google Shape;1289;p41"/>
            <p:cNvSpPr/>
            <p:nvPr/>
          </p:nvSpPr>
          <p:spPr>
            <a:xfrm>
              <a:off x="3614349" y="1868762"/>
              <a:ext cx="1915035" cy="1915035"/>
            </a:xfrm>
            <a:custGeom>
              <a:avLst/>
              <a:gdLst/>
              <a:ahLst/>
              <a:cxnLst/>
              <a:rect l="l" t="t" r="r" b="b"/>
              <a:pathLst>
                <a:path w="71224" h="71224" extrusionOk="0">
                  <a:moveTo>
                    <a:pt x="35612" y="1"/>
                  </a:moveTo>
                  <a:cubicBezTo>
                    <a:pt x="15943" y="1"/>
                    <a:pt x="0" y="15943"/>
                    <a:pt x="0" y="35612"/>
                  </a:cubicBezTo>
                  <a:cubicBezTo>
                    <a:pt x="0" y="55281"/>
                    <a:pt x="15943" y="71224"/>
                    <a:pt x="35612" y="71224"/>
                  </a:cubicBezTo>
                  <a:cubicBezTo>
                    <a:pt x="55281" y="71224"/>
                    <a:pt x="71224" y="55281"/>
                    <a:pt x="71224" y="35612"/>
                  </a:cubicBezTo>
                  <a:cubicBezTo>
                    <a:pt x="71224" y="15943"/>
                    <a:pt x="55281" y="1"/>
                    <a:pt x="35612" y="1"/>
                  </a:cubicBezTo>
                  <a:close/>
                </a:path>
              </a:pathLst>
            </a:custGeom>
            <a:solidFill>
              <a:srgbClr val="FFFFFF"/>
            </a:solidFill>
            <a:ln>
              <a:noFill/>
            </a:ln>
          </p:spPr>
          <p:txBody>
            <a:bodyPr spcFirstLastPara="1" wrap="square" lIns="121598" tIns="121598" rIns="121598" bIns="121598" anchor="ctr" anchorCtr="0">
              <a:noAutofit/>
            </a:bodyPr>
            <a:lstStyle/>
            <a:p>
              <a:endParaRPr sz="1862" dirty="0"/>
            </a:p>
          </p:txBody>
        </p:sp>
        <p:sp>
          <p:nvSpPr>
            <p:cNvPr id="1290" name="Google Shape;1290;p41"/>
            <p:cNvSpPr/>
            <p:nvPr/>
          </p:nvSpPr>
          <p:spPr>
            <a:xfrm>
              <a:off x="3920051" y="2174168"/>
              <a:ext cx="1303936" cy="1304232"/>
            </a:xfrm>
            <a:custGeom>
              <a:avLst/>
              <a:gdLst/>
              <a:ahLst/>
              <a:cxnLst/>
              <a:rect l="l" t="t" r="r" b="b"/>
              <a:pathLst>
                <a:path w="48496" h="48507" extrusionOk="0">
                  <a:moveTo>
                    <a:pt x="24242" y="0"/>
                  </a:moveTo>
                  <a:cubicBezTo>
                    <a:pt x="10859" y="0"/>
                    <a:pt x="1" y="10859"/>
                    <a:pt x="1" y="24253"/>
                  </a:cubicBezTo>
                  <a:cubicBezTo>
                    <a:pt x="1" y="37648"/>
                    <a:pt x="10859" y="48506"/>
                    <a:pt x="24242" y="48506"/>
                  </a:cubicBezTo>
                  <a:cubicBezTo>
                    <a:pt x="37637" y="48506"/>
                    <a:pt x="48495" y="37648"/>
                    <a:pt x="48495" y="24253"/>
                  </a:cubicBezTo>
                  <a:cubicBezTo>
                    <a:pt x="48495" y="10859"/>
                    <a:pt x="37637" y="0"/>
                    <a:pt x="24242"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91" name="Google Shape;1291;p41"/>
            <p:cNvSpPr/>
            <p:nvPr/>
          </p:nvSpPr>
          <p:spPr>
            <a:xfrm>
              <a:off x="4165903" y="2420316"/>
              <a:ext cx="812218" cy="812218"/>
            </a:xfrm>
            <a:custGeom>
              <a:avLst/>
              <a:gdLst/>
              <a:ahLst/>
              <a:cxnLst/>
              <a:rect l="l" t="t" r="r" b="b"/>
              <a:pathLst>
                <a:path w="30208" h="30208" extrusionOk="0">
                  <a:moveTo>
                    <a:pt x="15098" y="1"/>
                  </a:moveTo>
                  <a:cubicBezTo>
                    <a:pt x="6764" y="1"/>
                    <a:pt x="1" y="6764"/>
                    <a:pt x="1" y="15098"/>
                  </a:cubicBezTo>
                  <a:cubicBezTo>
                    <a:pt x="1" y="23444"/>
                    <a:pt x="6764" y="30207"/>
                    <a:pt x="15098" y="30207"/>
                  </a:cubicBezTo>
                  <a:cubicBezTo>
                    <a:pt x="23444" y="30207"/>
                    <a:pt x="30207" y="23444"/>
                    <a:pt x="30207" y="15098"/>
                  </a:cubicBezTo>
                  <a:cubicBezTo>
                    <a:pt x="30207" y="6764"/>
                    <a:pt x="23444" y="1"/>
                    <a:pt x="15098" y="1"/>
                  </a:cubicBezTo>
                  <a:close/>
                </a:path>
              </a:pathLst>
            </a:custGeom>
            <a:solidFill>
              <a:srgbClr val="FFFFFF"/>
            </a:solidFill>
            <a:ln>
              <a:noFill/>
            </a:ln>
          </p:spPr>
          <p:txBody>
            <a:bodyPr spcFirstLastPara="1" wrap="square" lIns="121598" tIns="121598" rIns="121598" bIns="121598" anchor="ctr" anchorCtr="0">
              <a:noAutofit/>
            </a:bodyPr>
            <a:lstStyle/>
            <a:p>
              <a:endParaRPr sz="1862" dirty="0"/>
            </a:p>
          </p:txBody>
        </p:sp>
        <p:sp>
          <p:nvSpPr>
            <p:cNvPr id="1292" name="Google Shape;1292;p41"/>
            <p:cNvSpPr/>
            <p:nvPr/>
          </p:nvSpPr>
          <p:spPr>
            <a:xfrm>
              <a:off x="4390327" y="2644739"/>
              <a:ext cx="363358" cy="363035"/>
            </a:xfrm>
            <a:custGeom>
              <a:avLst/>
              <a:gdLst/>
              <a:ahLst/>
              <a:cxnLst/>
              <a:rect l="l" t="t" r="r" b="b"/>
              <a:pathLst>
                <a:path w="13514" h="13502" extrusionOk="0">
                  <a:moveTo>
                    <a:pt x="6751" y="0"/>
                  </a:moveTo>
                  <a:cubicBezTo>
                    <a:pt x="3024" y="0"/>
                    <a:pt x="0" y="3024"/>
                    <a:pt x="0" y="6751"/>
                  </a:cubicBezTo>
                  <a:cubicBezTo>
                    <a:pt x="0" y="10478"/>
                    <a:pt x="3024" y="13502"/>
                    <a:pt x="6751" y="13502"/>
                  </a:cubicBezTo>
                  <a:cubicBezTo>
                    <a:pt x="10490" y="13502"/>
                    <a:pt x="13514" y="10478"/>
                    <a:pt x="13514" y="6751"/>
                  </a:cubicBezTo>
                  <a:cubicBezTo>
                    <a:pt x="13514" y="3024"/>
                    <a:pt x="10490" y="0"/>
                    <a:pt x="6751"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grpSp>
      <p:sp>
        <p:nvSpPr>
          <p:cNvPr id="1310" name="Google Shape;1310;p41"/>
          <p:cNvSpPr txBox="1"/>
          <p:nvPr/>
        </p:nvSpPr>
        <p:spPr>
          <a:xfrm>
            <a:off x="784143" y="3933487"/>
            <a:ext cx="3591856" cy="895778"/>
          </a:xfrm>
          <a:prstGeom prst="rect">
            <a:avLst/>
          </a:prstGeom>
          <a:noFill/>
          <a:ln>
            <a:noFill/>
          </a:ln>
        </p:spPr>
        <p:txBody>
          <a:bodyPr spcFirstLastPara="1" wrap="square" lIns="121598" tIns="121598" rIns="121598" bIns="121598" anchor="ctr" anchorCtr="0">
            <a:noAutofit/>
          </a:bodyPr>
          <a:lstStyle/>
          <a:p>
            <a:pPr marL="342900" lvl="0" indent="-387350">
              <a:lnSpc>
                <a:spcPct val="150000"/>
              </a:lnSpc>
              <a:spcBef>
                <a:spcPts val="800"/>
              </a:spcBef>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Messy and hard to “read” Communication plan template</a:t>
            </a: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Template doesn’t indicate the event participants </a:t>
            </a: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Extra participants are assigned to the event </a:t>
            </a: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High number of unplanned events</a:t>
            </a:r>
          </a:p>
          <a:p>
            <a:pPr lvl="0">
              <a:lnSpc>
                <a:spcPct val="150000"/>
              </a:lnSpc>
              <a:buSzPts val="2100"/>
            </a:pPr>
            <a:endParaRPr lang="en-US" sz="1800" dirty="0">
              <a:latin typeface="Times New Roman" panose="02020603050405020304" pitchFamily="18" charset="0"/>
              <a:ea typeface="Calibri"/>
              <a:cs typeface="Times New Roman" panose="02020603050405020304" pitchFamily="18" charset="0"/>
              <a:sym typeface="Calibri"/>
            </a:endParaRPr>
          </a:p>
        </p:txBody>
      </p:sp>
      <p:sp>
        <p:nvSpPr>
          <p:cNvPr id="1317" name="Google Shape;1317;p41"/>
          <p:cNvSpPr txBox="1"/>
          <p:nvPr/>
        </p:nvSpPr>
        <p:spPr>
          <a:xfrm>
            <a:off x="8013525" y="3741825"/>
            <a:ext cx="3141409" cy="895778"/>
          </a:xfrm>
          <a:prstGeom prst="rect">
            <a:avLst/>
          </a:prstGeom>
          <a:noFill/>
          <a:ln>
            <a:noFill/>
          </a:ln>
        </p:spPr>
        <p:txBody>
          <a:bodyPr spcFirstLastPara="1" wrap="square" lIns="121598" tIns="121598" rIns="121598" bIns="121598" anchor="ctr" anchorCtr="0">
            <a:noAutofit/>
          </a:bodyPr>
          <a:lstStyle/>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BPI method</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Revised template in a clearer version</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Collaboration with the Event Participants </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Feedback receival</a:t>
            </a:r>
            <a:endParaRPr lang="en-US" sz="1800" dirty="0">
              <a:latin typeface="Times New Roman" panose="02020603050405020304" pitchFamily="18" charset="0"/>
              <a:cs typeface="Times New Roman" panose="02020603050405020304" pitchFamily="18" charset="0"/>
            </a:endParaRPr>
          </a:p>
          <a:p>
            <a:pPr marL="342900" indent="-387350" algn="just">
              <a:lnSpc>
                <a:spcPct val="150000"/>
              </a:lnSpc>
              <a:spcBef>
                <a:spcPts val="800"/>
              </a:spcBef>
              <a:buSzPts val="2100"/>
              <a:buFontTx/>
              <a:buChar char="─"/>
            </a:pPr>
            <a:endParaRPr lang="en-US" sz="1800" dirty="0">
              <a:latin typeface="Times New Roman" panose="02020603050405020304" pitchFamily="18" charset="0"/>
              <a:cs typeface="Times New Roman" panose="02020603050405020304" pitchFamily="18" charset="0"/>
            </a:endParaRPr>
          </a:p>
        </p:txBody>
      </p:sp>
      <p:grpSp>
        <p:nvGrpSpPr>
          <p:cNvPr id="1321" name="Google Shape;1321;p41"/>
          <p:cNvGrpSpPr/>
          <p:nvPr/>
        </p:nvGrpSpPr>
        <p:grpSpPr>
          <a:xfrm>
            <a:off x="608092" y="1845328"/>
            <a:ext cx="3515601" cy="417482"/>
            <a:chOff x="544025" y="1070713"/>
            <a:chExt cx="2643240" cy="313888"/>
          </a:xfrm>
        </p:grpSpPr>
        <p:sp>
          <p:nvSpPr>
            <p:cNvPr id="1322" name="Google Shape;1322;p41"/>
            <p:cNvSpPr/>
            <p:nvPr/>
          </p:nvSpPr>
          <p:spPr>
            <a:xfrm>
              <a:off x="544025" y="1070713"/>
              <a:ext cx="282000" cy="282000"/>
            </a:xfrm>
            <a:prstGeom prst="ellipse">
              <a:avLst/>
            </a:prstGeom>
            <a:solidFill>
              <a:schemeClr val="bg2">
                <a:lumMod val="20000"/>
                <a:lumOff val="80000"/>
              </a:schemeClr>
            </a:solidFill>
            <a:ln>
              <a:noFill/>
            </a:ln>
          </p:spPr>
          <p:txBody>
            <a:bodyPr spcFirstLastPara="1" wrap="square" lIns="121598" tIns="121598" rIns="121598" bIns="121598" anchor="ctr" anchorCtr="0">
              <a:noAutofit/>
            </a:bodyPr>
            <a:lstStyle/>
            <a:p>
              <a:endParaRPr sz="1862" dirty="0">
                <a:solidFill>
                  <a:schemeClr val="accent2"/>
                </a:solidFill>
              </a:endParaRPr>
            </a:p>
          </p:txBody>
        </p:sp>
        <p:sp>
          <p:nvSpPr>
            <p:cNvPr id="1323" name="Google Shape;1323;p41"/>
            <p:cNvSpPr/>
            <p:nvPr/>
          </p:nvSpPr>
          <p:spPr>
            <a:xfrm rot="10800000" flipH="1">
              <a:off x="82545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2"/>
              </a:solidFill>
              <a:prstDash val="dash"/>
              <a:round/>
              <a:headEnd type="none" w="med" len="med"/>
              <a:tailEnd type="none" w="med" len="med"/>
            </a:ln>
          </p:spPr>
          <p:txBody>
            <a:bodyPr/>
            <a:lstStyle/>
            <a:p>
              <a:endParaRPr lang="ru-KZ" dirty="0"/>
            </a:p>
          </p:txBody>
        </p:sp>
        <p:sp>
          <p:nvSpPr>
            <p:cNvPr id="1324" name="Google Shape;1324;p41"/>
            <p:cNvSpPr/>
            <p:nvPr/>
          </p:nvSpPr>
          <p:spPr>
            <a:xfrm>
              <a:off x="598500"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grpSp>
        <p:nvGrpSpPr>
          <p:cNvPr id="1325" name="Google Shape;1325;p41"/>
          <p:cNvGrpSpPr/>
          <p:nvPr/>
        </p:nvGrpSpPr>
        <p:grpSpPr>
          <a:xfrm>
            <a:off x="7783863" y="1845328"/>
            <a:ext cx="3516379" cy="417482"/>
            <a:chOff x="5939200" y="1070713"/>
            <a:chExt cx="2643825" cy="313888"/>
          </a:xfrm>
        </p:grpSpPr>
        <p:sp>
          <p:nvSpPr>
            <p:cNvPr id="1326" name="Google Shape;1326;p41"/>
            <p:cNvSpPr/>
            <p:nvPr/>
          </p:nvSpPr>
          <p:spPr>
            <a:xfrm>
              <a:off x="8301025" y="1070713"/>
              <a:ext cx="282000" cy="282000"/>
            </a:xfrm>
            <a:prstGeom prst="ellipse">
              <a:avLst/>
            </a:prstGeom>
            <a:solidFill>
              <a:schemeClr val="accent5"/>
            </a:solidFill>
            <a:ln>
              <a:noFill/>
            </a:ln>
          </p:spPr>
          <p:txBody>
            <a:bodyPr spcFirstLastPara="1" wrap="square" lIns="121598" tIns="121598" rIns="121598" bIns="121598" anchor="ctr" anchorCtr="0">
              <a:noAutofit/>
            </a:bodyPr>
            <a:lstStyle/>
            <a:p>
              <a:endParaRPr sz="1862"/>
            </a:p>
          </p:txBody>
        </p:sp>
        <p:sp>
          <p:nvSpPr>
            <p:cNvPr id="1327" name="Google Shape;1327;p41"/>
            <p:cNvSpPr/>
            <p:nvPr/>
          </p:nvSpPr>
          <p:spPr>
            <a:xfrm rot="10800000">
              <a:off x="593920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5"/>
              </a:solidFill>
              <a:prstDash val="dash"/>
              <a:round/>
              <a:headEnd type="none" w="med" len="med"/>
              <a:tailEnd type="none" w="med" len="med"/>
            </a:ln>
          </p:spPr>
        </p:sp>
        <p:sp>
          <p:nvSpPr>
            <p:cNvPr id="1328" name="Google Shape;1328;p41"/>
            <p:cNvSpPr/>
            <p:nvPr/>
          </p:nvSpPr>
          <p:spPr>
            <a:xfrm>
              <a:off x="8355625"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sp>
        <p:nvSpPr>
          <p:cNvPr id="2" name="TextBox 1">
            <a:extLst>
              <a:ext uri="{FF2B5EF4-FFF2-40B4-BE49-F238E27FC236}">
                <a16:creationId xmlns:a16="http://schemas.microsoft.com/office/drawing/2014/main" id="{5F4C6E9B-8382-2443-A7EC-0C182DD09E77}"/>
              </a:ext>
            </a:extLst>
          </p:cNvPr>
          <p:cNvSpPr txBox="1"/>
          <p:nvPr/>
        </p:nvSpPr>
        <p:spPr>
          <a:xfrm>
            <a:off x="1458330" y="1594598"/>
            <a:ext cx="1640193" cy="954107"/>
          </a:xfrm>
          <a:prstGeom prst="rect">
            <a:avLst/>
          </a:prstGeom>
          <a:noFill/>
        </p:spPr>
        <p:txBody>
          <a:bodyPr wrap="none" rtlCol="0">
            <a:spAutoFit/>
          </a:bodyPr>
          <a:lstStyle/>
          <a:p>
            <a:r>
              <a:rPr lang="en-US" sz="2800" b="1" dirty="0">
                <a:solidFill>
                  <a:srgbClr val="0068B3"/>
                </a:solidFill>
                <a:latin typeface="Times New Roman" panose="02020603050405020304" pitchFamily="18" charset="0"/>
                <a:ea typeface="Century Gothic"/>
                <a:cs typeface="Times New Roman" panose="02020603050405020304" pitchFamily="18" charset="0"/>
              </a:rPr>
              <a:t>Problems</a:t>
            </a:r>
            <a:endParaRPr lang="ru-KZ" sz="2800" b="1" dirty="0">
              <a:solidFill>
                <a:srgbClr val="0068B3"/>
              </a:solidFill>
              <a:latin typeface="Times New Roman" panose="02020603050405020304" pitchFamily="18" charset="0"/>
              <a:ea typeface="Century Gothic"/>
              <a:cs typeface="Times New Roman" panose="02020603050405020304" pitchFamily="18" charset="0"/>
            </a:endParaRPr>
          </a:p>
          <a:p>
            <a:endParaRPr lang="ru-KZ" sz="2800" dirty="0"/>
          </a:p>
        </p:txBody>
      </p:sp>
      <p:sp>
        <p:nvSpPr>
          <p:cNvPr id="4" name="TextBox 3">
            <a:extLst>
              <a:ext uri="{FF2B5EF4-FFF2-40B4-BE49-F238E27FC236}">
                <a16:creationId xmlns:a16="http://schemas.microsoft.com/office/drawing/2014/main" id="{C3551CD8-E134-3041-A79B-3C2285965C8E}"/>
              </a:ext>
            </a:extLst>
          </p:cNvPr>
          <p:cNvSpPr txBox="1"/>
          <p:nvPr/>
        </p:nvSpPr>
        <p:spPr>
          <a:xfrm>
            <a:off x="9128147" y="1548431"/>
            <a:ext cx="1603324" cy="523220"/>
          </a:xfrm>
          <a:prstGeom prst="rect">
            <a:avLst/>
          </a:prstGeom>
          <a:noFill/>
        </p:spPr>
        <p:txBody>
          <a:bodyPr wrap="none" rtlCol="0">
            <a:spAutoFit/>
          </a:bodyPr>
          <a:lstStyle/>
          <a:p>
            <a:r>
              <a:rPr lang="en-US" sz="2800" b="1" dirty="0">
                <a:solidFill>
                  <a:srgbClr val="0068B3"/>
                </a:solidFill>
                <a:latin typeface="Times New Roman" panose="02020603050405020304" pitchFamily="18" charset="0"/>
                <a:cs typeface="Times New Roman" panose="02020603050405020304" pitchFamily="18" charset="0"/>
              </a:rPr>
              <a:t>Solutions</a:t>
            </a:r>
            <a:endParaRPr lang="ru-KZ" sz="2800" b="1" dirty="0">
              <a:solidFill>
                <a:srgbClr val="0068B3"/>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85B6279F-5E40-45E4-A016-801CDB462BC8}"/>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2756182">
            <a:off x="3768129" y="2797934"/>
            <a:ext cx="2739173" cy="823424"/>
          </a:xfrm>
          <a:prstGeom prst="rect">
            <a:avLst/>
          </a:prstGeom>
        </p:spPr>
      </p:pic>
      <p:pic>
        <p:nvPicPr>
          <p:cNvPr id="22" name="Рисунок 21">
            <a:extLst>
              <a:ext uri="{FF2B5EF4-FFF2-40B4-BE49-F238E27FC236}">
                <a16:creationId xmlns:a16="http://schemas.microsoft.com/office/drawing/2014/main" id="{4C08E1CE-0E35-4D10-9483-66C8BD6C743B}"/>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18843818" flipH="1">
            <a:off x="5400254" y="2804566"/>
            <a:ext cx="2739173" cy="823424"/>
          </a:xfrm>
          <a:prstGeom prst="rect">
            <a:avLst/>
          </a:prstGeom>
        </p:spPr>
      </p:pic>
    </p:spTree>
    <p:extLst>
      <p:ext uri="{BB962C8B-B14F-4D97-AF65-F5344CB8AC3E}">
        <p14:creationId xmlns:p14="http://schemas.microsoft.com/office/powerpoint/2010/main" val="3487875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321"/>
                                        </p:tgtEl>
                                        <p:attrNameLst>
                                          <p:attrName>style.visibility</p:attrName>
                                        </p:attrNameLst>
                                      </p:cBhvr>
                                      <p:to>
                                        <p:strVal val="visible"/>
                                      </p:to>
                                    </p:set>
                                    <p:animEffect transition="in" filter="fade">
                                      <p:cBhvr>
                                        <p:cTn id="10" dur="500"/>
                                        <p:tgtEl>
                                          <p:spTgt spid="1321"/>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10"/>
                                        </p:tgtEl>
                                        <p:attrNameLst>
                                          <p:attrName>style.visibility</p:attrName>
                                        </p:attrNameLst>
                                      </p:cBhvr>
                                      <p:to>
                                        <p:strVal val="visible"/>
                                      </p:to>
                                    </p:set>
                                    <p:animEffect transition="in" filter="fade">
                                      <p:cBhvr>
                                        <p:cTn id="18" dur="500"/>
                                        <p:tgtEl>
                                          <p:spTgt spid="13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325"/>
                                        </p:tgtEl>
                                        <p:attrNameLst>
                                          <p:attrName>style.visibility</p:attrName>
                                        </p:attrNameLst>
                                      </p:cBhvr>
                                      <p:to>
                                        <p:strVal val="visible"/>
                                      </p:to>
                                    </p:set>
                                    <p:animEffect transition="in" filter="fade">
                                      <p:cBhvr>
                                        <p:cTn id="26" dur="500"/>
                                        <p:tgtEl>
                                          <p:spTgt spid="1325"/>
                                        </p:tgtEl>
                                      </p:cBhvr>
                                    </p:animEffect>
                                  </p:childTnLst>
                                </p:cTn>
                              </p:par>
                              <p:par>
                                <p:cTn id="27" presetID="10"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17"/>
                                        </p:tgtEl>
                                        <p:attrNameLst>
                                          <p:attrName>style.visibility</p:attrName>
                                        </p:attrNameLst>
                                      </p:cBhvr>
                                      <p:to>
                                        <p:strVal val="visible"/>
                                      </p:to>
                                    </p:set>
                                    <p:animEffect transition="in" filter="fade">
                                      <p:cBhvr>
                                        <p:cTn id="34" dur="500"/>
                                        <p:tgtEl>
                                          <p:spTgt spid="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 grpId="0"/>
      <p:bldP spid="1317" grpId="0"/>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286;p41">
            <a:extLst>
              <a:ext uri="{FF2B5EF4-FFF2-40B4-BE49-F238E27FC236}">
                <a16:creationId xmlns:a16="http://schemas.microsoft.com/office/drawing/2014/main" id="{F57B2163-EF15-4586-A4EE-39C416AC8C70}"/>
              </a:ext>
            </a:extLst>
          </p:cNvPr>
          <p:cNvSpPr txBox="1">
            <a:spLocks/>
          </p:cNvSpPr>
          <p:nvPr/>
        </p:nvSpPr>
        <p:spPr>
          <a:xfrm>
            <a:off x="0" y="554762"/>
            <a:ext cx="12161838" cy="641350"/>
          </a:xfrm>
          <a:prstGeom prst="rect">
            <a:avLst/>
          </a:prstGeom>
          <a:noFill/>
          <a:ln>
            <a:noFill/>
          </a:ln>
        </p:spPr>
        <p:txBody>
          <a:bodyPr spcFirstLastPara="1" wrap="square" lIns="121598" tIns="121598" rIns="121598" bIns="12159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200" b="1" dirty="0">
                <a:solidFill>
                  <a:srgbClr val="0068B3"/>
                </a:solidFill>
                <a:latin typeface="Times New Roman" panose="02020603050405020304" pitchFamily="18" charset="0"/>
                <a:ea typeface="Century Gothic"/>
                <a:cs typeface="Times New Roman" panose="02020603050405020304" pitchFamily="18" charset="0"/>
                <a:sym typeface="Century Gothic"/>
              </a:rPr>
              <a:t>Communication Plan Template</a:t>
            </a:r>
            <a:endParaRPr lang="en-US" sz="3200" dirty="0"/>
          </a:p>
        </p:txBody>
      </p:sp>
      <p:pic>
        <p:nvPicPr>
          <p:cNvPr id="5" name="Picture 41">
            <a:extLst>
              <a:ext uri="{FF2B5EF4-FFF2-40B4-BE49-F238E27FC236}">
                <a16:creationId xmlns:a16="http://schemas.microsoft.com/office/drawing/2014/main" id="{B2F1741C-CEEC-436F-A634-E2107BA3BA86}"/>
              </a:ext>
            </a:extLst>
          </p:cNvPr>
          <p:cNvPicPr/>
          <p:nvPr/>
        </p:nvPicPr>
        <p:blipFill rotWithShape="1">
          <a:blip r:embed="rId2"/>
          <a:srcRect l="1629" t="29864" r="52692" b="44235"/>
          <a:stretch/>
        </p:blipFill>
        <p:spPr bwMode="auto">
          <a:xfrm>
            <a:off x="1107863" y="1554606"/>
            <a:ext cx="9946111" cy="34193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9099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73C417-CB31-42B9-9951-653EE4A5B48C}"/>
              </a:ext>
            </a:extLst>
          </p:cNvPr>
          <p:cNvSpPr>
            <a:spLocks noGrp="1"/>
          </p:cNvSpPr>
          <p:nvPr>
            <p:ph type="title"/>
          </p:nvPr>
        </p:nvSpPr>
        <p:spPr>
          <a:xfrm>
            <a:off x="747000" y="381000"/>
            <a:ext cx="10667520" cy="837720"/>
          </a:xfrm>
        </p:spPr>
        <p:txBody>
          <a:body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Communication Management – “to be” model</a:t>
            </a:r>
            <a:endParaRPr lang="ru-KZ" sz="3600" dirty="0">
              <a:latin typeface="Times New Roman" panose="02020603050405020304" pitchFamily="18" charset="0"/>
              <a:cs typeface="Times New Roman" panose="02020603050405020304" pitchFamily="18" charset="0"/>
            </a:endParaRPr>
          </a:p>
        </p:txBody>
      </p:sp>
      <p:pic>
        <p:nvPicPr>
          <p:cNvPr id="4" name="Picture 50">
            <a:extLst>
              <a:ext uri="{FF2B5EF4-FFF2-40B4-BE49-F238E27FC236}">
                <a16:creationId xmlns:a16="http://schemas.microsoft.com/office/drawing/2014/main" id="{18E999DA-E2D3-4600-8222-412261361842}"/>
              </a:ext>
            </a:extLst>
          </p:cNvPr>
          <p:cNvPicPr/>
          <p:nvPr/>
        </p:nvPicPr>
        <p:blipFill rotWithShape="1">
          <a:blip r:embed="rId2" cstate="print">
            <a:extLst>
              <a:ext uri="{28A0092B-C50C-407E-A947-70E740481C1C}">
                <a14:useLocalDpi xmlns:a14="http://schemas.microsoft.com/office/drawing/2010/main" val="0"/>
              </a:ext>
            </a:extLst>
          </a:blip>
          <a:srcRect b="10853"/>
          <a:stretch/>
        </p:blipFill>
        <p:spPr bwMode="auto">
          <a:xfrm>
            <a:off x="164696" y="1218720"/>
            <a:ext cx="11905384" cy="4491200"/>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038E4B9D-6394-472A-80AC-2FCD420F3789}"/>
              </a:ext>
            </a:extLst>
          </p:cNvPr>
          <p:cNvSpPr txBox="1"/>
          <p:nvPr/>
        </p:nvSpPr>
        <p:spPr>
          <a:xfrm>
            <a:off x="475862" y="5681904"/>
            <a:ext cx="9041363" cy="584775"/>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cs typeface="Arial" panose="020B0604020202020204" pitchFamily="34" charset="0"/>
              </a:rPr>
              <a:t>KPIs: high employee awareness, low number of unplanned events </a:t>
            </a:r>
            <a:endParaRPr lang="ru-KZ" sz="1800" dirty="0">
              <a:effectLst/>
              <a:latin typeface="Calibri" panose="020F0502020204030204" pitchFamily="34" charset="0"/>
              <a:ea typeface="Calibri" panose="020F0502020204030204" pitchFamily="34" charset="0"/>
              <a:cs typeface="Arial" panose="020B0604020202020204" pitchFamily="34" charset="0"/>
            </a:endParaRPr>
          </a:p>
          <a:p>
            <a:endParaRPr lang="ru-KZ" dirty="0"/>
          </a:p>
        </p:txBody>
      </p:sp>
    </p:spTree>
    <p:extLst>
      <p:ext uri="{BB962C8B-B14F-4D97-AF65-F5344CB8AC3E}">
        <p14:creationId xmlns:p14="http://schemas.microsoft.com/office/powerpoint/2010/main" val="3572400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OPTIMIZATION OF BPs</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6" name="Google Shape;227;g7a3bfb58e1_2_506">
            <a:extLst>
              <a:ext uri="{FF2B5EF4-FFF2-40B4-BE49-F238E27FC236}">
                <a16:creationId xmlns:a16="http://schemas.microsoft.com/office/drawing/2014/main" id="{B0C8A677-5248-41D2-BCF9-304CE2BB0851}"/>
              </a:ext>
            </a:extLst>
          </p:cNvPr>
          <p:cNvSpPr txBox="1"/>
          <p:nvPr/>
        </p:nvSpPr>
        <p:spPr>
          <a:xfrm>
            <a:off x="365875" y="3255395"/>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2800" b="1" i="0" u="none" strike="noStrike" cap="none" dirty="0">
                <a:solidFill>
                  <a:srgbClr val="00B0F0"/>
                </a:solidFill>
                <a:latin typeface="Times New Roman" panose="02020603050405020304" pitchFamily="18" charset="0"/>
                <a:ea typeface="Calibri"/>
                <a:cs typeface="Times New Roman" panose="02020603050405020304" pitchFamily="18" charset="0"/>
                <a:sym typeface="Calibri"/>
              </a:rPr>
              <a:t>BP 3. Development of Resource Plan</a:t>
            </a:r>
          </a:p>
        </p:txBody>
      </p:sp>
    </p:spTree>
    <p:extLst>
      <p:ext uri="{BB962C8B-B14F-4D97-AF65-F5344CB8AC3E}">
        <p14:creationId xmlns:p14="http://schemas.microsoft.com/office/powerpoint/2010/main" val="422467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39;g7a3bfb58e1_2_409">
            <a:extLst>
              <a:ext uri="{FF2B5EF4-FFF2-40B4-BE49-F238E27FC236}">
                <a16:creationId xmlns:a16="http://schemas.microsoft.com/office/drawing/2014/main" id="{ABFEFDD6-694C-4894-B7D7-1D7783511167}"/>
              </a:ext>
            </a:extLst>
          </p:cNvPr>
          <p:cNvSpPr/>
          <p:nvPr/>
        </p:nvSpPr>
        <p:spPr>
          <a:xfrm>
            <a:off x="0" y="257175"/>
            <a:ext cx="6343800" cy="686100"/>
          </a:xfrm>
          <a:prstGeom prst="rect">
            <a:avLst/>
          </a:prstGeom>
          <a:no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1900" b="1" dirty="0">
                <a:solidFill>
                  <a:srgbClr val="FFFFFF"/>
                </a:solidFill>
                <a:latin typeface="Times New Roman"/>
                <a:ea typeface="Times New Roman"/>
                <a:cs typeface="Times New Roman"/>
                <a:sym typeface="Times New Roman"/>
              </a:rPr>
              <a:t>Development of Resource Plan</a:t>
            </a:r>
            <a:endParaRPr lang="en-US" sz="1900" b="1" i="0" u="none" strike="noStrike" cap="none" dirty="0">
              <a:solidFill>
                <a:srgbClr val="FFFFFF"/>
              </a:solidFill>
              <a:latin typeface="Times New Roman"/>
              <a:ea typeface="Times New Roman"/>
              <a:cs typeface="Times New Roman"/>
              <a:sym typeface="Times New Roman"/>
            </a:endParaRPr>
          </a:p>
        </p:txBody>
      </p:sp>
      <p:pic>
        <p:nvPicPr>
          <p:cNvPr id="5122" name="Picture 2">
            <a:extLst>
              <a:ext uri="{FF2B5EF4-FFF2-40B4-BE49-F238E27FC236}">
                <a16:creationId xmlns:a16="http://schemas.microsoft.com/office/drawing/2014/main" id="{A1E14C68-EB4A-4941-BC16-E969E43859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75" t="15034" r="47530" b="32384"/>
          <a:stretch/>
        </p:blipFill>
        <p:spPr bwMode="auto">
          <a:xfrm>
            <a:off x="6690632" y="1260629"/>
            <a:ext cx="4541455" cy="314588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D82EF69-3DF6-4BD7-949D-AC904C5F741D}"/>
              </a:ext>
            </a:extLst>
          </p:cNvPr>
          <p:cNvSpPr txBox="1"/>
          <p:nvPr/>
        </p:nvSpPr>
        <p:spPr>
          <a:xfrm>
            <a:off x="1449370" y="1380251"/>
            <a:ext cx="4994393" cy="873572"/>
          </a:xfrm>
          <a:prstGeom prst="rect">
            <a:avLst/>
          </a:prstGeom>
          <a:noFill/>
        </p:spPr>
        <p:txBody>
          <a:bodyPr wrap="square" rtlCol="0">
            <a:spAutoFit/>
          </a:bodyPr>
          <a:lstStyle/>
          <a:p>
            <a:pPr>
              <a:lnSpc>
                <a:spcPct val="150000"/>
              </a:lnSpc>
            </a:pPr>
            <a:r>
              <a:rPr lang="en-US" sz="1800" b="1" i="0" dirty="0">
                <a:solidFill>
                  <a:srgbClr val="000000"/>
                </a:solidFill>
                <a:effectLst/>
                <a:latin typeface="Times New Roman" panose="02020603050405020304" pitchFamily="18" charset="0"/>
                <a:cs typeface="Times New Roman" panose="02020603050405020304" pitchFamily="18" charset="0"/>
              </a:rPr>
              <a:t>List of project resources distributed according to the project schedule depending on the tasks</a:t>
            </a:r>
            <a:endParaRPr lang="ru-KZ" sz="1800" b="1" dirty="0">
              <a:latin typeface="Times New Roman" panose="02020603050405020304" pitchFamily="18" charset="0"/>
              <a:cs typeface="Times New Roman" panose="02020603050405020304" pitchFamily="18" charset="0"/>
            </a:endParaRPr>
          </a:p>
        </p:txBody>
      </p:sp>
      <p:pic>
        <p:nvPicPr>
          <p:cNvPr id="5" name="Picture 2">
            <a:extLst>
              <a:ext uri="{FF2B5EF4-FFF2-40B4-BE49-F238E27FC236}">
                <a16:creationId xmlns:a16="http://schemas.microsoft.com/office/drawing/2014/main" id="{45179634-4DE4-409F-8D75-D7AE8C1BE5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13" y="1526294"/>
            <a:ext cx="581487" cy="5814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4DEF15E-EA1B-4167-8339-E4AD42BD2448}"/>
              </a:ext>
            </a:extLst>
          </p:cNvPr>
          <p:cNvSpPr txBox="1"/>
          <p:nvPr/>
        </p:nvSpPr>
        <p:spPr>
          <a:xfrm>
            <a:off x="1399503" y="2690799"/>
            <a:ext cx="5094128" cy="1894749"/>
          </a:xfrm>
          <a:prstGeom prst="rect">
            <a:avLst/>
          </a:prstGeom>
          <a:noFill/>
        </p:spPr>
        <p:txBody>
          <a:bodyPr wrap="square" rtlCol="0">
            <a:spAutoFit/>
          </a:bodyPr>
          <a:lstStyle/>
          <a:p>
            <a:pPr>
              <a:lnSpc>
                <a:spcPct val="150000"/>
              </a:lnSpc>
            </a:pPr>
            <a:r>
              <a:rPr lang="en-US" sz="1600" b="1" dirty="0">
                <a:latin typeface="Times New Roman" panose="02020603050405020304" pitchFamily="18" charset="0"/>
                <a:cs typeface="Times New Roman" panose="02020603050405020304" pitchFamily="18" charset="0"/>
              </a:rPr>
              <a:t>The Resource plan enables to:</a:t>
            </a:r>
            <a:endParaRPr lang="ru-RU" sz="1600" b="1"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Assess </a:t>
            </a:r>
            <a:r>
              <a:rPr lang="en-US" sz="1600" b="0" i="0" dirty="0">
                <a:solidFill>
                  <a:srgbClr val="000000"/>
                </a:solidFill>
                <a:effectLst/>
                <a:latin typeface="Times New Roman" panose="02020603050405020304" pitchFamily="18" charset="0"/>
                <a:cs typeface="Times New Roman" panose="02020603050405020304" pitchFamily="18" charset="0"/>
              </a:rPr>
              <a:t>the need for a specific type of resource</a:t>
            </a:r>
          </a:p>
          <a:p>
            <a:pPr marL="285750"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Plan a r</a:t>
            </a:r>
            <a:r>
              <a:rPr lang="en-US" sz="1600" b="0" i="0" dirty="0">
                <a:solidFill>
                  <a:srgbClr val="000000"/>
                </a:solidFill>
                <a:effectLst/>
                <a:latin typeface="Times New Roman" panose="02020603050405020304" pitchFamily="18" charset="0"/>
                <a:cs typeface="Times New Roman" panose="02020603050405020304" pitchFamily="18" charset="0"/>
              </a:rPr>
              <a:t>ational distribution </a:t>
            </a:r>
          </a:p>
          <a:p>
            <a:pPr marL="285750"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I</a:t>
            </a:r>
            <a:r>
              <a:rPr lang="en-US" sz="1600" b="0" i="0" dirty="0">
                <a:solidFill>
                  <a:srgbClr val="000000"/>
                </a:solidFill>
                <a:effectLst/>
                <a:latin typeface="Times New Roman" panose="02020603050405020304" pitchFamily="18" charset="0"/>
                <a:cs typeface="Times New Roman" panose="02020603050405020304" pitchFamily="18" charset="0"/>
              </a:rPr>
              <a:t>dentify project participants </a:t>
            </a:r>
          </a:p>
          <a:p>
            <a:pPr marL="285750" indent="-285750">
              <a:lnSpc>
                <a:spcPct val="150000"/>
              </a:lnSpc>
              <a:buFont typeface="Wingdings" panose="05000000000000000000" pitchFamily="2" charset="2"/>
              <a:buChar char="Ø"/>
            </a:pPr>
            <a:r>
              <a:rPr lang="en-US" sz="1600" b="0" i="0" dirty="0">
                <a:solidFill>
                  <a:srgbClr val="000000"/>
                </a:solidFill>
                <a:effectLst/>
                <a:latin typeface="Times New Roman" panose="02020603050405020304" pitchFamily="18" charset="0"/>
                <a:cs typeface="Times New Roman" panose="02020603050405020304" pitchFamily="18" charset="0"/>
              </a:rPr>
              <a:t>Control the use of resources</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098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C5B3744-1CED-4177-B817-40D67E0889B2}"/>
              </a:ext>
            </a:extLst>
          </p:cNvPr>
          <p:cNvPicPr>
            <a:picLocks noChangeAspect="1"/>
          </p:cNvPicPr>
          <p:nvPr/>
        </p:nvPicPr>
        <p:blipFill>
          <a:blip r:embed="rId2"/>
          <a:stretch>
            <a:fillRect/>
          </a:stretch>
        </p:blipFill>
        <p:spPr>
          <a:xfrm>
            <a:off x="1204774" y="1222314"/>
            <a:ext cx="9217307" cy="4736299"/>
          </a:xfrm>
          <a:prstGeom prst="rect">
            <a:avLst/>
          </a:prstGeom>
        </p:spPr>
      </p:pic>
      <p:pic>
        <p:nvPicPr>
          <p:cNvPr id="7" name="Рисунок 6">
            <a:extLst>
              <a:ext uri="{FF2B5EF4-FFF2-40B4-BE49-F238E27FC236}">
                <a16:creationId xmlns:a16="http://schemas.microsoft.com/office/drawing/2014/main" id="{5E329B99-EA12-49C9-9391-ED03C56BC6C8}"/>
              </a:ext>
            </a:extLst>
          </p:cNvPr>
          <p:cNvPicPr>
            <a:picLocks noChangeAspect="1"/>
          </p:cNvPicPr>
          <p:nvPr/>
        </p:nvPicPr>
        <p:blipFill>
          <a:blip r:embed="rId3"/>
          <a:stretch>
            <a:fillRect/>
          </a:stretch>
        </p:blipFill>
        <p:spPr>
          <a:xfrm>
            <a:off x="1418401" y="1218720"/>
            <a:ext cx="8790051" cy="2624974"/>
          </a:xfrm>
          <a:prstGeom prst="rect">
            <a:avLst/>
          </a:prstGeom>
        </p:spPr>
      </p:pic>
      <p:sp>
        <p:nvSpPr>
          <p:cNvPr id="8" name="Заголовок 1">
            <a:extLst>
              <a:ext uri="{FF2B5EF4-FFF2-40B4-BE49-F238E27FC236}">
                <a16:creationId xmlns:a16="http://schemas.microsoft.com/office/drawing/2014/main" id="{12A04B29-9828-400B-8876-B2DC0CCA1ACC}"/>
              </a:ext>
            </a:extLst>
          </p:cNvPr>
          <p:cNvSpPr txBox="1">
            <a:spLocks/>
          </p:cNvSpPr>
          <p:nvPr/>
        </p:nvSpPr>
        <p:spPr>
          <a:xfrm>
            <a:off x="747000" y="381000"/>
            <a:ext cx="10667520" cy="83772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Development of Resource Plan</a:t>
            </a:r>
            <a:endParaRPr lang="ru-KZ"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845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 presetClass="exit" presetSubtype="0" fill="hold" nodeType="withEffect">
                                  <p:stCondLst>
                                    <p:cond delay="0"/>
                                  </p:stCondLst>
                                  <p:childTnLst>
                                    <p:set>
                                      <p:cBhvr>
                                        <p:cTn id="9"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3DE089D4-9A46-498E-AA8B-7E4E9FE9AF38}"/>
              </a:ext>
            </a:extLst>
          </p:cNvPr>
          <p:cNvSpPr txBox="1">
            <a:spLocks/>
          </p:cNvSpPr>
          <p:nvPr/>
        </p:nvSpPr>
        <p:spPr>
          <a:xfrm>
            <a:off x="747000" y="381000"/>
            <a:ext cx="10667520" cy="83772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Development of Resource Plan – “as is” model</a:t>
            </a:r>
            <a:endParaRPr lang="ru-KZ" sz="3600" dirty="0">
              <a:latin typeface="Times New Roman" panose="02020603050405020304" pitchFamily="18" charset="0"/>
              <a:cs typeface="Times New Roman" panose="02020603050405020304" pitchFamily="18" charset="0"/>
            </a:endParaRPr>
          </a:p>
        </p:txBody>
      </p:sp>
      <p:pic>
        <p:nvPicPr>
          <p:cNvPr id="3" name="Рисунок 2">
            <a:extLst>
              <a:ext uri="{FF2B5EF4-FFF2-40B4-BE49-F238E27FC236}">
                <a16:creationId xmlns:a16="http://schemas.microsoft.com/office/drawing/2014/main" id="{E8A46C9A-D2A7-431E-9F2A-5B3708264B78}"/>
              </a:ext>
            </a:extLst>
          </p:cNvPr>
          <p:cNvPicPr>
            <a:picLocks noChangeAspect="1"/>
          </p:cNvPicPr>
          <p:nvPr/>
        </p:nvPicPr>
        <p:blipFill rotWithShape="1">
          <a:blip r:embed="rId2"/>
          <a:srcRect b="11778"/>
          <a:stretch/>
        </p:blipFill>
        <p:spPr>
          <a:xfrm>
            <a:off x="664020" y="1137220"/>
            <a:ext cx="11062406" cy="5173144"/>
          </a:xfrm>
          <a:prstGeom prst="rect">
            <a:avLst/>
          </a:prstGeom>
        </p:spPr>
      </p:pic>
    </p:spTree>
    <p:extLst>
      <p:ext uri="{BB962C8B-B14F-4D97-AF65-F5344CB8AC3E}">
        <p14:creationId xmlns:p14="http://schemas.microsoft.com/office/powerpoint/2010/main" val="2595394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85"/>
        <p:cNvGrpSpPr/>
        <p:nvPr/>
      </p:nvGrpSpPr>
      <p:grpSpPr>
        <a:xfrm>
          <a:off x="0" y="0"/>
          <a:ext cx="0" cy="0"/>
          <a:chOff x="0" y="0"/>
          <a:chExt cx="0" cy="0"/>
        </a:xfrm>
      </p:grpSpPr>
      <p:sp>
        <p:nvSpPr>
          <p:cNvPr id="1286" name="Google Shape;1286;p41"/>
          <p:cNvSpPr txBox="1">
            <a:spLocks noGrp="1"/>
          </p:cNvSpPr>
          <p:nvPr>
            <p:ph type="title" idx="4294967295"/>
          </p:nvPr>
        </p:nvSpPr>
        <p:spPr>
          <a:xfrm>
            <a:off x="0" y="554762"/>
            <a:ext cx="12161838" cy="641350"/>
          </a:xfrm>
          <a:prstGeom prst="rect">
            <a:avLst/>
          </a:prstGeom>
        </p:spPr>
        <p:txBody>
          <a:bodyPr spcFirstLastPara="1" wrap="square" lIns="121598" tIns="121598" rIns="121598" bIns="121598" anchor="ctr" anchorCtr="0">
            <a:noAutofit/>
          </a:body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Development</a:t>
            </a:r>
            <a:r>
              <a:rPr lang="en-US" sz="3200" b="1" dirty="0">
                <a:solidFill>
                  <a:srgbClr val="0068B3"/>
                </a:solidFill>
                <a:latin typeface="Times New Roman" panose="02020603050405020304" pitchFamily="18" charset="0"/>
                <a:ea typeface="Century Gothic"/>
                <a:cs typeface="Times New Roman" panose="02020603050405020304" pitchFamily="18" charset="0"/>
                <a:sym typeface="Century Gothic"/>
              </a:rPr>
              <a:t> of Resource Plan – Problems &amp; Solutions</a:t>
            </a:r>
            <a:endParaRPr sz="3200" dirty="0"/>
          </a:p>
        </p:txBody>
      </p:sp>
      <p:grpSp>
        <p:nvGrpSpPr>
          <p:cNvPr id="1287" name="Google Shape;1287;p41"/>
          <p:cNvGrpSpPr/>
          <p:nvPr/>
        </p:nvGrpSpPr>
        <p:grpSpPr>
          <a:xfrm>
            <a:off x="4388532" y="2495549"/>
            <a:ext cx="3154675" cy="3155096"/>
            <a:chOff x="3364975" y="1619065"/>
            <a:chExt cx="2414121" cy="2414444"/>
          </a:xfrm>
        </p:grpSpPr>
        <p:sp>
          <p:nvSpPr>
            <p:cNvPr id="1288" name="Google Shape;1288;p41"/>
            <p:cNvSpPr/>
            <p:nvPr/>
          </p:nvSpPr>
          <p:spPr>
            <a:xfrm>
              <a:off x="3364975" y="1619065"/>
              <a:ext cx="2414121" cy="2414444"/>
            </a:xfrm>
            <a:custGeom>
              <a:avLst/>
              <a:gdLst/>
              <a:ahLst/>
              <a:cxnLst/>
              <a:rect l="l" t="t" r="r" b="b"/>
              <a:pathLst>
                <a:path w="89786" h="89798" extrusionOk="0">
                  <a:moveTo>
                    <a:pt x="44887" y="1"/>
                  </a:moveTo>
                  <a:cubicBezTo>
                    <a:pt x="20098" y="1"/>
                    <a:pt x="0" y="20110"/>
                    <a:pt x="0" y="44899"/>
                  </a:cubicBezTo>
                  <a:cubicBezTo>
                    <a:pt x="0" y="69700"/>
                    <a:pt x="20098" y="89797"/>
                    <a:pt x="44887" y="89797"/>
                  </a:cubicBezTo>
                  <a:cubicBezTo>
                    <a:pt x="69688" y="89797"/>
                    <a:pt x="89786" y="69700"/>
                    <a:pt x="89786" y="44899"/>
                  </a:cubicBezTo>
                  <a:cubicBezTo>
                    <a:pt x="89786" y="20110"/>
                    <a:pt x="69688" y="1"/>
                    <a:pt x="44887" y="1"/>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89" name="Google Shape;1289;p41"/>
            <p:cNvSpPr/>
            <p:nvPr/>
          </p:nvSpPr>
          <p:spPr>
            <a:xfrm>
              <a:off x="3614349" y="1868762"/>
              <a:ext cx="1915035" cy="1915035"/>
            </a:xfrm>
            <a:custGeom>
              <a:avLst/>
              <a:gdLst/>
              <a:ahLst/>
              <a:cxnLst/>
              <a:rect l="l" t="t" r="r" b="b"/>
              <a:pathLst>
                <a:path w="71224" h="71224" extrusionOk="0">
                  <a:moveTo>
                    <a:pt x="35612" y="1"/>
                  </a:moveTo>
                  <a:cubicBezTo>
                    <a:pt x="15943" y="1"/>
                    <a:pt x="0" y="15943"/>
                    <a:pt x="0" y="35612"/>
                  </a:cubicBezTo>
                  <a:cubicBezTo>
                    <a:pt x="0" y="55281"/>
                    <a:pt x="15943" y="71224"/>
                    <a:pt x="35612" y="71224"/>
                  </a:cubicBezTo>
                  <a:cubicBezTo>
                    <a:pt x="55281" y="71224"/>
                    <a:pt x="71224" y="55281"/>
                    <a:pt x="71224" y="35612"/>
                  </a:cubicBezTo>
                  <a:cubicBezTo>
                    <a:pt x="71224" y="15943"/>
                    <a:pt x="55281" y="1"/>
                    <a:pt x="35612" y="1"/>
                  </a:cubicBezTo>
                  <a:close/>
                </a:path>
              </a:pathLst>
            </a:custGeom>
            <a:solidFill>
              <a:srgbClr val="FFFFFF"/>
            </a:solidFill>
            <a:ln>
              <a:noFill/>
            </a:ln>
          </p:spPr>
          <p:txBody>
            <a:bodyPr spcFirstLastPara="1" wrap="square" lIns="121598" tIns="121598" rIns="121598" bIns="121598" anchor="ctr" anchorCtr="0">
              <a:noAutofit/>
            </a:bodyPr>
            <a:lstStyle/>
            <a:p>
              <a:endParaRPr sz="1862" dirty="0"/>
            </a:p>
          </p:txBody>
        </p:sp>
        <p:sp>
          <p:nvSpPr>
            <p:cNvPr id="1290" name="Google Shape;1290;p41"/>
            <p:cNvSpPr/>
            <p:nvPr/>
          </p:nvSpPr>
          <p:spPr>
            <a:xfrm>
              <a:off x="3920051" y="2174168"/>
              <a:ext cx="1303936" cy="1304232"/>
            </a:xfrm>
            <a:custGeom>
              <a:avLst/>
              <a:gdLst/>
              <a:ahLst/>
              <a:cxnLst/>
              <a:rect l="l" t="t" r="r" b="b"/>
              <a:pathLst>
                <a:path w="48496" h="48507" extrusionOk="0">
                  <a:moveTo>
                    <a:pt x="24242" y="0"/>
                  </a:moveTo>
                  <a:cubicBezTo>
                    <a:pt x="10859" y="0"/>
                    <a:pt x="1" y="10859"/>
                    <a:pt x="1" y="24253"/>
                  </a:cubicBezTo>
                  <a:cubicBezTo>
                    <a:pt x="1" y="37648"/>
                    <a:pt x="10859" y="48506"/>
                    <a:pt x="24242" y="48506"/>
                  </a:cubicBezTo>
                  <a:cubicBezTo>
                    <a:pt x="37637" y="48506"/>
                    <a:pt x="48495" y="37648"/>
                    <a:pt x="48495" y="24253"/>
                  </a:cubicBezTo>
                  <a:cubicBezTo>
                    <a:pt x="48495" y="10859"/>
                    <a:pt x="37637" y="0"/>
                    <a:pt x="24242"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91" name="Google Shape;1291;p41"/>
            <p:cNvSpPr/>
            <p:nvPr/>
          </p:nvSpPr>
          <p:spPr>
            <a:xfrm>
              <a:off x="4165903" y="2420316"/>
              <a:ext cx="812218" cy="812218"/>
            </a:xfrm>
            <a:custGeom>
              <a:avLst/>
              <a:gdLst/>
              <a:ahLst/>
              <a:cxnLst/>
              <a:rect l="l" t="t" r="r" b="b"/>
              <a:pathLst>
                <a:path w="30208" h="30208" extrusionOk="0">
                  <a:moveTo>
                    <a:pt x="15098" y="1"/>
                  </a:moveTo>
                  <a:cubicBezTo>
                    <a:pt x="6764" y="1"/>
                    <a:pt x="1" y="6764"/>
                    <a:pt x="1" y="15098"/>
                  </a:cubicBezTo>
                  <a:cubicBezTo>
                    <a:pt x="1" y="23444"/>
                    <a:pt x="6764" y="30207"/>
                    <a:pt x="15098" y="30207"/>
                  </a:cubicBezTo>
                  <a:cubicBezTo>
                    <a:pt x="23444" y="30207"/>
                    <a:pt x="30207" y="23444"/>
                    <a:pt x="30207" y="15098"/>
                  </a:cubicBezTo>
                  <a:cubicBezTo>
                    <a:pt x="30207" y="6764"/>
                    <a:pt x="23444" y="1"/>
                    <a:pt x="15098" y="1"/>
                  </a:cubicBezTo>
                  <a:close/>
                </a:path>
              </a:pathLst>
            </a:custGeom>
            <a:solidFill>
              <a:srgbClr val="FFFFFF"/>
            </a:solidFill>
            <a:ln>
              <a:noFill/>
            </a:ln>
          </p:spPr>
          <p:txBody>
            <a:bodyPr spcFirstLastPara="1" wrap="square" lIns="121598" tIns="121598" rIns="121598" bIns="121598" anchor="ctr" anchorCtr="0">
              <a:noAutofit/>
            </a:bodyPr>
            <a:lstStyle/>
            <a:p>
              <a:endParaRPr sz="1862"/>
            </a:p>
          </p:txBody>
        </p:sp>
        <p:sp>
          <p:nvSpPr>
            <p:cNvPr id="1292" name="Google Shape;1292;p41"/>
            <p:cNvSpPr/>
            <p:nvPr/>
          </p:nvSpPr>
          <p:spPr>
            <a:xfrm>
              <a:off x="4390327" y="2644739"/>
              <a:ext cx="363358" cy="363035"/>
            </a:xfrm>
            <a:custGeom>
              <a:avLst/>
              <a:gdLst/>
              <a:ahLst/>
              <a:cxnLst/>
              <a:rect l="l" t="t" r="r" b="b"/>
              <a:pathLst>
                <a:path w="13514" h="13502" extrusionOk="0">
                  <a:moveTo>
                    <a:pt x="6751" y="0"/>
                  </a:moveTo>
                  <a:cubicBezTo>
                    <a:pt x="3024" y="0"/>
                    <a:pt x="0" y="3024"/>
                    <a:pt x="0" y="6751"/>
                  </a:cubicBezTo>
                  <a:cubicBezTo>
                    <a:pt x="0" y="10478"/>
                    <a:pt x="3024" y="13502"/>
                    <a:pt x="6751" y="13502"/>
                  </a:cubicBezTo>
                  <a:cubicBezTo>
                    <a:pt x="10490" y="13502"/>
                    <a:pt x="13514" y="10478"/>
                    <a:pt x="13514" y="6751"/>
                  </a:cubicBezTo>
                  <a:cubicBezTo>
                    <a:pt x="13514" y="3024"/>
                    <a:pt x="10490" y="0"/>
                    <a:pt x="6751"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grpSp>
      <p:sp>
        <p:nvSpPr>
          <p:cNvPr id="1310" name="Google Shape;1310;p41"/>
          <p:cNvSpPr txBox="1"/>
          <p:nvPr/>
        </p:nvSpPr>
        <p:spPr>
          <a:xfrm>
            <a:off x="784143" y="3664487"/>
            <a:ext cx="3109887" cy="895778"/>
          </a:xfrm>
          <a:prstGeom prst="rect">
            <a:avLst/>
          </a:prstGeom>
          <a:noFill/>
          <a:ln>
            <a:noFill/>
          </a:ln>
        </p:spPr>
        <p:txBody>
          <a:bodyPr spcFirstLastPara="1" wrap="square" lIns="121598" tIns="121598" rIns="121598" bIns="121598" anchor="ctr" anchorCtr="0">
            <a:noAutofit/>
          </a:bodyPr>
          <a:lstStyle/>
          <a:p>
            <a:pPr marL="342900" lvl="0" indent="-387350" algn="just">
              <a:lnSpc>
                <a:spcPct val="150000"/>
              </a:lnSpc>
              <a:spcBef>
                <a:spcPts val="800"/>
              </a:spcBef>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Template requires manual input of data</a:t>
            </a:r>
          </a:p>
          <a:p>
            <a:pPr marL="342900" lvl="0" indent="-387350" algn="just">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Need for clarification from HR department</a:t>
            </a: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Long receival of data</a:t>
            </a:r>
          </a:p>
          <a:p>
            <a:pPr marL="342900" lvl="0" indent="-387350">
              <a:lnSpc>
                <a:spcPct val="150000"/>
              </a:lnSpc>
              <a:buSzPts val="2100"/>
              <a:buFontTx/>
              <a:buChar char="─"/>
            </a:pPr>
            <a:r>
              <a:rPr lang="en-US" sz="1800" dirty="0">
                <a:latin typeface="Times New Roman" panose="02020603050405020304" pitchFamily="18" charset="0"/>
                <a:ea typeface="Times New Roman"/>
                <a:cs typeface="Times New Roman" panose="02020603050405020304" pitchFamily="18" charset="0"/>
                <a:sym typeface="Times New Roman"/>
              </a:rPr>
              <a:t>Over-allocation  of resources</a:t>
            </a:r>
          </a:p>
        </p:txBody>
      </p:sp>
      <p:sp>
        <p:nvSpPr>
          <p:cNvPr id="1317" name="Google Shape;1317;p41"/>
          <p:cNvSpPr txBox="1"/>
          <p:nvPr/>
        </p:nvSpPr>
        <p:spPr>
          <a:xfrm>
            <a:off x="8086213" y="3927173"/>
            <a:ext cx="3141409" cy="895778"/>
          </a:xfrm>
          <a:prstGeom prst="rect">
            <a:avLst/>
          </a:prstGeom>
          <a:noFill/>
          <a:ln>
            <a:noFill/>
          </a:ln>
        </p:spPr>
        <p:txBody>
          <a:bodyPr spcFirstLastPara="1" wrap="square" lIns="121598" tIns="121598" rIns="121598" bIns="121598" anchor="ctr" anchorCtr="0">
            <a:noAutofit/>
          </a:bodyPr>
          <a:lstStyle/>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Reengineering of BP</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Partial Delegation to HR Department </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Project portfolio resource management </a:t>
            </a:r>
            <a:endParaRPr lang="en-US" sz="1800" dirty="0">
              <a:latin typeface="Times New Roman" panose="02020603050405020304" pitchFamily="18" charset="0"/>
              <a:cs typeface="Times New Roman" panose="02020603050405020304" pitchFamily="18" charset="0"/>
            </a:endParaRPr>
          </a:p>
          <a:p>
            <a:pPr marL="342900" indent="-387350" algn="just">
              <a:lnSpc>
                <a:spcPct val="150000"/>
              </a:lnSpc>
              <a:spcBef>
                <a:spcPts val="800"/>
              </a:spcBef>
              <a:buSzPts val="2100"/>
              <a:buFontTx/>
              <a:buChar char="─"/>
            </a:pPr>
            <a:endParaRPr lang="en-US" sz="1800" dirty="0">
              <a:latin typeface="Times New Roman" panose="02020603050405020304" pitchFamily="18" charset="0"/>
              <a:cs typeface="Times New Roman" panose="02020603050405020304" pitchFamily="18" charset="0"/>
            </a:endParaRPr>
          </a:p>
        </p:txBody>
      </p:sp>
      <p:grpSp>
        <p:nvGrpSpPr>
          <p:cNvPr id="1321" name="Google Shape;1321;p41"/>
          <p:cNvGrpSpPr/>
          <p:nvPr/>
        </p:nvGrpSpPr>
        <p:grpSpPr>
          <a:xfrm>
            <a:off x="608092" y="1845328"/>
            <a:ext cx="3515601" cy="417482"/>
            <a:chOff x="544025" y="1070713"/>
            <a:chExt cx="2643240" cy="313888"/>
          </a:xfrm>
        </p:grpSpPr>
        <p:sp>
          <p:nvSpPr>
            <p:cNvPr id="1322" name="Google Shape;1322;p41"/>
            <p:cNvSpPr/>
            <p:nvPr/>
          </p:nvSpPr>
          <p:spPr>
            <a:xfrm>
              <a:off x="544025" y="1070713"/>
              <a:ext cx="282000" cy="282000"/>
            </a:xfrm>
            <a:prstGeom prst="ellipse">
              <a:avLst/>
            </a:prstGeom>
            <a:solidFill>
              <a:schemeClr val="bg2">
                <a:lumMod val="20000"/>
                <a:lumOff val="80000"/>
              </a:schemeClr>
            </a:solidFill>
            <a:ln>
              <a:noFill/>
            </a:ln>
          </p:spPr>
          <p:txBody>
            <a:bodyPr spcFirstLastPara="1" wrap="square" lIns="121598" tIns="121598" rIns="121598" bIns="121598" anchor="ctr" anchorCtr="0">
              <a:noAutofit/>
            </a:bodyPr>
            <a:lstStyle/>
            <a:p>
              <a:endParaRPr sz="1862" dirty="0">
                <a:solidFill>
                  <a:schemeClr val="accent2"/>
                </a:solidFill>
              </a:endParaRPr>
            </a:p>
          </p:txBody>
        </p:sp>
        <p:sp>
          <p:nvSpPr>
            <p:cNvPr id="1323" name="Google Shape;1323;p41"/>
            <p:cNvSpPr/>
            <p:nvPr/>
          </p:nvSpPr>
          <p:spPr>
            <a:xfrm rot="10800000" flipH="1">
              <a:off x="82545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2"/>
              </a:solidFill>
              <a:prstDash val="dash"/>
              <a:round/>
              <a:headEnd type="none" w="med" len="med"/>
              <a:tailEnd type="none" w="med" len="med"/>
            </a:ln>
          </p:spPr>
          <p:txBody>
            <a:bodyPr/>
            <a:lstStyle/>
            <a:p>
              <a:endParaRPr lang="ru-KZ" dirty="0"/>
            </a:p>
          </p:txBody>
        </p:sp>
        <p:sp>
          <p:nvSpPr>
            <p:cNvPr id="1324" name="Google Shape;1324;p41"/>
            <p:cNvSpPr/>
            <p:nvPr/>
          </p:nvSpPr>
          <p:spPr>
            <a:xfrm>
              <a:off x="598500"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grpSp>
        <p:nvGrpSpPr>
          <p:cNvPr id="1325" name="Google Shape;1325;p41"/>
          <p:cNvGrpSpPr/>
          <p:nvPr/>
        </p:nvGrpSpPr>
        <p:grpSpPr>
          <a:xfrm>
            <a:off x="7783863" y="1845328"/>
            <a:ext cx="3516379" cy="417482"/>
            <a:chOff x="5939200" y="1070713"/>
            <a:chExt cx="2643825" cy="313888"/>
          </a:xfrm>
        </p:grpSpPr>
        <p:sp>
          <p:nvSpPr>
            <p:cNvPr id="1326" name="Google Shape;1326;p41"/>
            <p:cNvSpPr/>
            <p:nvPr/>
          </p:nvSpPr>
          <p:spPr>
            <a:xfrm>
              <a:off x="8301025" y="1070713"/>
              <a:ext cx="282000" cy="282000"/>
            </a:xfrm>
            <a:prstGeom prst="ellipse">
              <a:avLst/>
            </a:prstGeom>
            <a:solidFill>
              <a:schemeClr val="accent5"/>
            </a:solidFill>
            <a:ln>
              <a:noFill/>
            </a:ln>
          </p:spPr>
          <p:txBody>
            <a:bodyPr spcFirstLastPara="1" wrap="square" lIns="121598" tIns="121598" rIns="121598" bIns="121598" anchor="ctr" anchorCtr="0">
              <a:noAutofit/>
            </a:bodyPr>
            <a:lstStyle/>
            <a:p>
              <a:endParaRPr sz="1862"/>
            </a:p>
          </p:txBody>
        </p:sp>
        <p:sp>
          <p:nvSpPr>
            <p:cNvPr id="1327" name="Google Shape;1327;p41"/>
            <p:cNvSpPr/>
            <p:nvPr/>
          </p:nvSpPr>
          <p:spPr>
            <a:xfrm rot="10800000">
              <a:off x="593920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5"/>
              </a:solidFill>
              <a:prstDash val="dash"/>
              <a:round/>
              <a:headEnd type="none" w="med" len="med"/>
              <a:tailEnd type="none" w="med" len="med"/>
            </a:ln>
          </p:spPr>
        </p:sp>
        <p:sp>
          <p:nvSpPr>
            <p:cNvPr id="1328" name="Google Shape;1328;p41"/>
            <p:cNvSpPr/>
            <p:nvPr/>
          </p:nvSpPr>
          <p:spPr>
            <a:xfrm>
              <a:off x="8355625"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sp>
        <p:nvSpPr>
          <p:cNvPr id="2" name="TextBox 1">
            <a:extLst>
              <a:ext uri="{FF2B5EF4-FFF2-40B4-BE49-F238E27FC236}">
                <a16:creationId xmlns:a16="http://schemas.microsoft.com/office/drawing/2014/main" id="{5F4C6E9B-8382-2443-A7EC-0C182DD09E77}"/>
              </a:ext>
            </a:extLst>
          </p:cNvPr>
          <p:cNvSpPr txBox="1"/>
          <p:nvPr/>
        </p:nvSpPr>
        <p:spPr>
          <a:xfrm>
            <a:off x="1458330" y="1594598"/>
            <a:ext cx="1640193" cy="954107"/>
          </a:xfrm>
          <a:prstGeom prst="rect">
            <a:avLst/>
          </a:prstGeom>
          <a:noFill/>
        </p:spPr>
        <p:txBody>
          <a:bodyPr wrap="none" rtlCol="0">
            <a:spAutoFit/>
          </a:bodyPr>
          <a:lstStyle/>
          <a:p>
            <a:r>
              <a:rPr lang="en-US" sz="2800" b="1" dirty="0">
                <a:solidFill>
                  <a:srgbClr val="0068B3"/>
                </a:solidFill>
                <a:latin typeface="Times New Roman" panose="02020603050405020304" pitchFamily="18" charset="0"/>
                <a:ea typeface="Century Gothic"/>
                <a:cs typeface="Times New Roman" panose="02020603050405020304" pitchFamily="18" charset="0"/>
              </a:rPr>
              <a:t>Problems</a:t>
            </a:r>
            <a:endParaRPr lang="ru-KZ" sz="2800" b="1" dirty="0">
              <a:solidFill>
                <a:srgbClr val="0068B3"/>
              </a:solidFill>
              <a:latin typeface="Times New Roman" panose="02020603050405020304" pitchFamily="18" charset="0"/>
              <a:ea typeface="Century Gothic"/>
              <a:cs typeface="Times New Roman" panose="02020603050405020304" pitchFamily="18" charset="0"/>
            </a:endParaRPr>
          </a:p>
          <a:p>
            <a:endParaRPr lang="ru-KZ" sz="2800" dirty="0"/>
          </a:p>
        </p:txBody>
      </p:sp>
      <p:sp>
        <p:nvSpPr>
          <p:cNvPr id="4" name="TextBox 3">
            <a:extLst>
              <a:ext uri="{FF2B5EF4-FFF2-40B4-BE49-F238E27FC236}">
                <a16:creationId xmlns:a16="http://schemas.microsoft.com/office/drawing/2014/main" id="{C3551CD8-E134-3041-A79B-3C2285965C8E}"/>
              </a:ext>
            </a:extLst>
          </p:cNvPr>
          <p:cNvSpPr txBox="1"/>
          <p:nvPr/>
        </p:nvSpPr>
        <p:spPr>
          <a:xfrm>
            <a:off x="9128147" y="1548431"/>
            <a:ext cx="1603324" cy="523220"/>
          </a:xfrm>
          <a:prstGeom prst="rect">
            <a:avLst/>
          </a:prstGeom>
          <a:noFill/>
        </p:spPr>
        <p:txBody>
          <a:bodyPr wrap="none" rtlCol="0">
            <a:spAutoFit/>
          </a:bodyPr>
          <a:lstStyle/>
          <a:p>
            <a:r>
              <a:rPr lang="en-US" sz="2800" b="1" dirty="0">
                <a:solidFill>
                  <a:srgbClr val="0068B3"/>
                </a:solidFill>
                <a:latin typeface="Times New Roman" panose="02020603050405020304" pitchFamily="18" charset="0"/>
                <a:cs typeface="Times New Roman" panose="02020603050405020304" pitchFamily="18" charset="0"/>
              </a:rPr>
              <a:t>Solutions</a:t>
            </a:r>
            <a:endParaRPr lang="ru-KZ" sz="2800" b="1" dirty="0">
              <a:solidFill>
                <a:srgbClr val="0068B3"/>
              </a:solidFill>
              <a:latin typeface="Times New Roman" panose="02020603050405020304" pitchFamily="18" charset="0"/>
              <a:cs typeface="Times New Roman" panose="02020603050405020304" pitchFamily="18" charset="0"/>
            </a:endParaRPr>
          </a:p>
        </p:txBody>
      </p:sp>
      <p:pic>
        <p:nvPicPr>
          <p:cNvPr id="26" name="Рисунок 25">
            <a:extLst>
              <a:ext uri="{FF2B5EF4-FFF2-40B4-BE49-F238E27FC236}">
                <a16:creationId xmlns:a16="http://schemas.microsoft.com/office/drawing/2014/main" id="{0601CB88-574E-480E-A876-56E695AA05B7}"/>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2756182">
            <a:off x="3768129" y="2797934"/>
            <a:ext cx="2739173" cy="823424"/>
          </a:xfrm>
          <a:prstGeom prst="rect">
            <a:avLst/>
          </a:prstGeom>
        </p:spPr>
      </p:pic>
      <p:pic>
        <p:nvPicPr>
          <p:cNvPr id="27" name="Рисунок 26">
            <a:extLst>
              <a:ext uri="{FF2B5EF4-FFF2-40B4-BE49-F238E27FC236}">
                <a16:creationId xmlns:a16="http://schemas.microsoft.com/office/drawing/2014/main" id="{14A6E0CD-EE95-42F6-86C4-ED99FD38D74E}"/>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18843818" flipH="1">
            <a:off x="5400254" y="2804566"/>
            <a:ext cx="2739173" cy="823424"/>
          </a:xfrm>
          <a:prstGeom prst="rect">
            <a:avLst/>
          </a:prstGeom>
        </p:spPr>
      </p:pic>
    </p:spTree>
    <p:extLst>
      <p:ext uri="{BB962C8B-B14F-4D97-AF65-F5344CB8AC3E}">
        <p14:creationId xmlns:p14="http://schemas.microsoft.com/office/powerpoint/2010/main" val="340764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321"/>
                                        </p:tgtEl>
                                        <p:attrNameLst>
                                          <p:attrName>style.visibility</p:attrName>
                                        </p:attrNameLst>
                                      </p:cBhvr>
                                      <p:to>
                                        <p:strVal val="visible"/>
                                      </p:to>
                                    </p:set>
                                    <p:animEffect transition="in" filter="fade">
                                      <p:cBhvr>
                                        <p:cTn id="10" dur="500"/>
                                        <p:tgtEl>
                                          <p:spTgt spid="1321"/>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10"/>
                                        </p:tgtEl>
                                        <p:attrNameLst>
                                          <p:attrName>style.visibility</p:attrName>
                                        </p:attrNameLst>
                                      </p:cBhvr>
                                      <p:to>
                                        <p:strVal val="visible"/>
                                      </p:to>
                                    </p:set>
                                    <p:animEffect transition="in" filter="fade">
                                      <p:cBhvr>
                                        <p:cTn id="18" dur="500"/>
                                        <p:tgtEl>
                                          <p:spTgt spid="13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325"/>
                                        </p:tgtEl>
                                        <p:attrNameLst>
                                          <p:attrName>style.visibility</p:attrName>
                                        </p:attrNameLst>
                                      </p:cBhvr>
                                      <p:to>
                                        <p:strVal val="visible"/>
                                      </p:to>
                                    </p:set>
                                    <p:animEffect transition="in" filter="fade">
                                      <p:cBhvr>
                                        <p:cTn id="26" dur="500"/>
                                        <p:tgtEl>
                                          <p:spTgt spid="1325"/>
                                        </p:tgtEl>
                                      </p:cBhvr>
                                    </p:animEffect>
                                  </p:childTnLst>
                                </p:cTn>
                              </p:par>
                              <p:par>
                                <p:cTn id="27" presetID="10"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17"/>
                                        </p:tgtEl>
                                        <p:attrNameLst>
                                          <p:attrName>style.visibility</p:attrName>
                                        </p:attrNameLst>
                                      </p:cBhvr>
                                      <p:to>
                                        <p:strVal val="visible"/>
                                      </p:to>
                                    </p:set>
                                    <p:animEffect transition="in" filter="fade">
                                      <p:cBhvr>
                                        <p:cTn id="34" dur="500"/>
                                        <p:tgtEl>
                                          <p:spTgt spid="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 grpId="0"/>
      <p:bldP spid="1317" grpId="0"/>
      <p:bldP spid="2"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3DE089D4-9A46-498E-AA8B-7E4E9FE9AF38}"/>
              </a:ext>
            </a:extLst>
          </p:cNvPr>
          <p:cNvSpPr txBox="1">
            <a:spLocks/>
          </p:cNvSpPr>
          <p:nvPr/>
        </p:nvSpPr>
        <p:spPr>
          <a:xfrm>
            <a:off x="747000" y="381000"/>
            <a:ext cx="10667520" cy="837720"/>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Development of Resource Plan – “to be” model</a:t>
            </a:r>
            <a:endParaRPr lang="ru-KZ" sz="36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3C1576AD-F975-42EC-BB5B-10152CBDD393}"/>
              </a:ext>
            </a:extLst>
          </p:cNvPr>
          <p:cNvSpPr txBox="1"/>
          <p:nvPr/>
        </p:nvSpPr>
        <p:spPr>
          <a:xfrm>
            <a:off x="747000" y="5995448"/>
            <a:ext cx="6832880" cy="369332"/>
          </a:xfrm>
          <a:prstGeom prst="rect">
            <a:avLst/>
          </a:prstGeom>
          <a:noFill/>
        </p:spPr>
        <p:txBody>
          <a:bodyPr wrap="square" rtlCol="0">
            <a:spAutoFit/>
          </a:bodyPr>
          <a:lstStyle/>
          <a:p>
            <a:r>
              <a:rPr lang="en-US" sz="1800" dirty="0">
                <a:latin typeface="Times New Roman" panose="02020603050405020304" pitchFamily="18" charset="0"/>
                <a:cs typeface="Times New Roman" panose="02020603050405020304" pitchFamily="18" charset="0"/>
              </a:rPr>
              <a:t>KPIs: reduced over-allocation, project execution with minimum delays  </a:t>
            </a:r>
            <a:endParaRPr lang="ru-KZ" sz="18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2BD46F7E-E957-4E3D-955C-CBA6F18A300E}"/>
              </a:ext>
            </a:extLst>
          </p:cNvPr>
          <p:cNvPicPr>
            <a:picLocks noChangeAspect="1"/>
          </p:cNvPicPr>
          <p:nvPr/>
        </p:nvPicPr>
        <p:blipFill rotWithShape="1">
          <a:blip r:embed="rId2"/>
          <a:srcRect l="1" r="717" b="11461"/>
          <a:stretch/>
        </p:blipFill>
        <p:spPr>
          <a:xfrm>
            <a:off x="747000" y="1218720"/>
            <a:ext cx="10590963" cy="4722490"/>
          </a:xfrm>
          <a:prstGeom prst="rect">
            <a:avLst/>
          </a:prstGeom>
        </p:spPr>
      </p:pic>
    </p:spTree>
    <p:extLst>
      <p:ext uri="{BB962C8B-B14F-4D97-AF65-F5344CB8AC3E}">
        <p14:creationId xmlns:p14="http://schemas.microsoft.com/office/powerpoint/2010/main" val="34993264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OPTIMIZATION OF BPs</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6" name="Google Shape;227;g7a3bfb58e1_2_506">
            <a:extLst>
              <a:ext uri="{FF2B5EF4-FFF2-40B4-BE49-F238E27FC236}">
                <a16:creationId xmlns:a16="http://schemas.microsoft.com/office/drawing/2014/main" id="{B0C8A677-5248-41D2-BCF9-304CE2BB0851}"/>
              </a:ext>
            </a:extLst>
          </p:cNvPr>
          <p:cNvSpPr txBox="1"/>
          <p:nvPr/>
        </p:nvSpPr>
        <p:spPr>
          <a:xfrm>
            <a:off x="365875" y="3255395"/>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2800" b="1" i="0" u="none" strike="noStrike" cap="none" dirty="0">
                <a:solidFill>
                  <a:srgbClr val="00B0F0"/>
                </a:solidFill>
                <a:latin typeface="Times New Roman" panose="02020603050405020304" pitchFamily="18" charset="0"/>
                <a:ea typeface="Calibri"/>
                <a:cs typeface="Times New Roman" panose="02020603050405020304" pitchFamily="18" charset="0"/>
                <a:sym typeface="Calibri"/>
              </a:rPr>
              <a:t>BP 4. Change Control Process </a:t>
            </a:r>
          </a:p>
        </p:txBody>
      </p:sp>
    </p:spTree>
    <p:extLst>
      <p:ext uri="{BB962C8B-B14F-4D97-AF65-F5344CB8AC3E}">
        <p14:creationId xmlns:p14="http://schemas.microsoft.com/office/powerpoint/2010/main" val="168844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1026" name="Picture 2">
            <a:extLst>
              <a:ext uri="{FF2B5EF4-FFF2-40B4-BE49-F238E27FC236}">
                <a16:creationId xmlns:a16="http://schemas.microsoft.com/office/drawing/2014/main" id="{E49ABAD3-9EB9-8945-9BF1-57C63752A634}"/>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0" y="22803"/>
            <a:ext cx="6080919" cy="6854049"/>
          </a:xfrm>
          <a:prstGeom prst="rect">
            <a:avLst/>
          </a:prstGeom>
          <a:noFill/>
          <a:extLst>
            <a:ext uri="{909E8E84-426E-40DD-AFC4-6F175D3DCCD1}">
              <a14:hiddenFill xmlns:a14="http://schemas.microsoft.com/office/drawing/2010/main">
                <a:solidFill>
                  <a:srgbClr val="FFFFFF"/>
                </a:solidFill>
              </a14:hiddenFill>
            </a:ext>
          </a:extLst>
        </p:spPr>
      </p:pic>
      <p:sp>
        <p:nvSpPr>
          <p:cNvPr id="22" name="Oval 4">
            <a:extLst>
              <a:ext uri="{FF2B5EF4-FFF2-40B4-BE49-F238E27FC236}">
                <a16:creationId xmlns:a16="http://schemas.microsoft.com/office/drawing/2014/main" id="{BF31891C-D892-A74F-AA3C-74548959058B}"/>
              </a:ext>
            </a:extLst>
          </p:cNvPr>
          <p:cNvSpPr/>
          <p:nvPr/>
        </p:nvSpPr>
        <p:spPr>
          <a:xfrm>
            <a:off x="4968944" y="4518022"/>
            <a:ext cx="914863" cy="829487"/>
          </a:xfrm>
          <a:prstGeom prst="ellipse">
            <a:avLst/>
          </a:prstGeom>
          <a:solidFill>
            <a:schemeClr val="bg1"/>
          </a:solidFill>
          <a:ln w="412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2" dirty="0"/>
          </a:p>
        </p:txBody>
      </p:sp>
      <p:sp>
        <p:nvSpPr>
          <p:cNvPr id="21" name="Oval 4">
            <a:extLst>
              <a:ext uri="{FF2B5EF4-FFF2-40B4-BE49-F238E27FC236}">
                <a16:creationId xmlns:a16="http://schemas.microsoft.com/office/drawing/2014/main" id="{BBAFAD01-94A2-0843-81A8-59142E5E3D60}"/>
              </a:ext>
            </a:extLst>
          </p:cNvPr>
          <p:cNvSpPr/>
          <p:nvPr/>
        </p:nvSpPr>
        <p:spPr>
          <a:xfrm>
            <a:off x="4980376" y="3547547"/>
            <a:ext cx="914863" cy="829487"/>
          </a:xfrm>
          <a:prstGeom prst="ellipse">
            <a:avLst/>
          </a:prstGeom>
          <a:solidFill>
            <a:schemeClr val="bg1"/>
          </a:solidFill>
          <a:ln w="412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2" dirty="0"/>
          </a:p>
        </p:txBody>
      </p:sp>
      <p:sp>
        <p:nvSpPr>
          <p:cNvPr id="20" name="Oval 4">
            <a:extLst>
              <a:ext uri="{FF2B5EF4-FFF2-40B4-BE49-F238E27FC236}">
                <a16:creationId xmlns:a16="http://schemas.microsoft.com/office/drawing/2014/main" id="{AABFE905-E6BA-4D47-936C-0693A12038C8}"/>
              </a:ext>
            </a:extLst>
          </p:cNvPr>
          <p:cNvSpPr/>
          <p:nvPr/>
        </p:nvSpPr>
        <p:spPr>
          <a:xfrm>
            <a:off x="4980376" y="2575585"/>
            <a:ext cx="914863" cy="829487"/>
          </a:xfrm>
          <a:prstGeom prst="ellipse">
            <a:avLst/>
          </a:prstGeom>
          <a:solidFill>
            <a:schemeClr val="bg1"/>
          </a:solidFill>
          <a:ln w="412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2" dirty="0"/>
          </a:p>
        </p:txBody>
      </p:sp>
      <p:sp>
        <p:nvSpPr>
          <p:cNvPr id="226" name="Google Shape;226;g7a3bfb58e1_2_506"/>
          <p:cNvSpPr txBox="1"/>
          <p:nvPr/>
        </p:nvSpPr>
        <p:spPr>
          <a:xfrm>
            <a:off x="363550" y="1546513"/>
            <a:ext cx="10667400" cy="533100"/>
          </a:xfrm>
          <a:prstGeom prst="rect">
            <a:avLst/>
          </a:prstGeom>
          <a:noFill/>
          <a:ln>
            <a:noFill/>
          </a:ln>
        </p:spPr>
        <p:txBody>
          <a:bodyPr spcFirstLastPara="1" wrap="square" lIns="90000" tIns="45000" rIns="90000" bIns="450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Calibri"/>
              <a:ea typeface="Calibri"/>
              <a:cs typeface="Calibri"/>
              <a:sym typeface="Calibri"/>
            </a:endParaRPr>
          </a:p>
        </p:txBody>
      </p:sp>
      <p:sp>
        <p:nvSpPr>
          <p:cNvPr id="227" name="Google Shape;227;g7a3bfb58e1_2_506"/>
          <p:cNvSpPr txBox="1"/>
          <p:nvPr/>
        </p:nvSpPr>
        <p:spPr>
          <a:xfrm>
            <a:off x="747000" y="228600"/>
            <a:ext cx="10667400" cy="837600"/>
          </a:xfrm>
          <a:prstGeom prst="rect">
            <a:avLst/>
          </a:prstGeom>
          <a:noFill/>
          <a:ln>
            <a:noFill/>
          </a:ln>
        </p:spPr>
        <p:txBody>
          <a:bodyPr spcFirstLastPara="1" wrap="square" lIns="90000" tIns="45000" rIns="90000" bIns="45000" anchor="b"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3600" b="1" i="0" u="none" strike="noStrike" cap="none" dirty="0">
                <a:solidFill>
                  <a:srgbClr val="0068B3"/>
                </a:solidFill>
                <a:latin typeface="Times New Roman" panose="02020603050405020304" pitchFamily="18" charset="0"/>
                <a:ea typeface="Century Gothic"/>
                <a:cs typeface="Times New Roman" panose="02020603050405020304" pitchFamily="18" charset="0"/>
                <a:sym typeface="Century Gothic"/>
              </a:rPr>
              <a:t>PRESENTATION OUTLINE</a:t>
            </a:r>
            <a:endParaRPr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228" name="Google Shape;228;g7a3bfb58e1_2_506"/>
          <p:cNvSpPr txBox="1"/>
          <p:nvPr/>
        </p:nvSpPr>
        <p:spPr>
          <a:xfrm>
            <a:off x="6611133" y="6493200"/>
            <a:ext cx="399600" cy="364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C0F3"/>
                </a:solidFill>
                <a:latin typeface="Calibri"/>
                <a:ea typeface="Calibri"/>
                <a:cs typeface="Calibri"/>
                <a:sym typeface="Calibri"/>
              </a:rPr>
              <a:t>4</a:t>
            </a:fld>
            <a:endParaRPr sz="1200" b="0" i="0" u="none" strike="noStrike" cap="none">
              <a:solidFill>
                <a:schemeClr val="dk1"/>
              </a:solidFill>
              <a:latin typeface="Times New Roman"/>
              <a:ea typeface="Times New Roman"/>
              <a:cs typeface="Times New Roman"/>
              <a:sym typeface="Times New Roman"/>
            </a:endParaRPr>
          </a:p>
        </p:txBody>
      </p:sp>
      <p:sp>
        <p:nvSpPr>
          <p:cNvPr id="230" name="Google Shape;230;g7a3bfb58e1_2_506"/>
          <p:cNvSpPr txBox="1"/>
          <p:nvPr/>
        </p:nvSpPr>
        <p:spPr>
          <a:xfrm>
            <a:off x="6243888" y="1747007"/>
            <a:ext cx="3929261" cy="492412"/>
          </a:xfrm>
          <a:prstGeom prst="rect">
            <a:avLst/>
          </a:prstGeom>
          <a:noFill/>
          <a:ln>
            <a:noFill/>
          </a:ln>
        </p:spPr>
        <p:txBody>
          <a:bodyPr spcFirstLastPara="1" wrap="square" lIns="91425" tIns="91425" rIns="91425" bIns="91425" anchor="t" anchorCtr="0">
            <a:spAutoFit/>
          </a:bodyPr>
          <a:lstStyle/>
          <a:p>
            <a:pPr marR="0" lvl="0" algn="l" rtl="0">
              <a:lnSpc>
                <a:spcPct val="100000"/>
              </a:lnSpc>
              <a:spcBef>
                <a:spcPts val="0"/>
              </a:spcBef>
              <a:spcAft>
                <a:spcPts val="0"/>
              </a:spcAft>
              <a:buClr>
                <a:srgbClr val="000000"/>
              </a:buClr>
              <a:buSzPts val="1600"/>
            </a:pPr>
            <a:r>
              <a:rPr lang="en-US" sz="2000" b="1" dirty="0">
                <a:solidFill>
                  <a:srgbClr val="0068B3"/>
                </a:solidFill>
                <a:latin typeface="Times New Roman" panose="02020603050405020304" pitchFamily="18" charset="0"/>
                <a:cs typeface="Times New Roman" panose="02020603050405020304" pitchFamily="18" charset="0"/>
                <a:sym typeface="Times New Roman"/>
              </a:rPr>
              <a:t>Company Background</a:t>
            </a:r>
            <a:endParaRPr sz="2000" b="1" dirty="0">
              <a:solidFill>
                <a:srgbClr val="0068B3"/>
              </a:solidFill>
              <a:latin typeface="Times New Roman" panose="02020603050405020304" pitchFamily="18" charset="0"/>
              <a:cs typeface="Times New Roman" panose="02020603050405020304" pitchFamily="18" charset="0"/>
              <a:sym typeface="Times New Roman"/>
            </a:endParaRPr>
          </a:p>
        </p:txBody>
      </p:sp>
      <p:sp>
        <p:nvSpPr>
          <p:cNvPr id="234" name="Google Shape;234;g7a3bfb58e1_2_506"/>
          <p:cNvSpPr txBox="1"/>
          <p:nvPr/>
        </p:nvSpPr>
        <p:spPr>
          <a:xfrm>
            <a:off x="6251985" y="3781713"/>
            <a:ext cx="2967900" cy="492412"/>
          </a:xfrm>
          <a:prstGeom prst="rect">
            <a:avLst/>
          </a:prstGeom>
          <a:noFill/>
          <a:ln>
            <a:noFill/>
          </a:ln>
        </p:spPr>
        <p:txBody>
          <a:bodyPr spcFirstLastPara="1" wrap="square" lIns="91425" tIns="91425" rIns="91425" bIns="91425" anchor="t" anchorCtr="0">
            <a:spAutoFit/>
          </a:bodyPr>
          <a:lstStyle/>
          <a:p>
            <a:pPr marR="0" lvl="0" algn="l" rtl="0">
              <a:lnSpc>
                <a:spcPct val="100000"/>
              </a:lnSpc>
              <a:spcBef>
                <a:spcPts val="0"/>
              </a:spcBef>
              <a:spcAft>
                <a:spcPts val="0"/>
              </a:spcAft>
              <a:buClr>
                <a:srgbClr val="000000"/>
              </a:buClr>
              <a:buSzPts val="1600"/>
            </a:pPr>
            <a:r>
              <a:rPr lang="en-US" sz="2000" b="1" dirty="0">
                <a:solidFill>
                  <a:srgbClr val="0068B3"/>
                </a:solidFill>
                <a:latin typeface="Times New Roman" panose="02020603050405020304" pitchFamily="18" charset="0"/>
                <a:cs typeface="Times New Roman" panose="02020603050405020304" pitchFamily="18" charset="0"/>
                <a:sym typeface="Times New Roman"/>
              </a:rPr>
              <a:t>Methodology</a:t>
            </a:r>
            <a:endParaRPr sz="2000" b="1" dirty="0">
              <a:solidFill>
                <a:srgbClr val="0068B3"/>
              </a:solidFill>
              <a:latin typeface="Times New Roman" panose="02020603050405020304" pitchFamily="18" charset="0"/>
              <a:cs typeface="Times New Roman" panose="02020603050405020304" pitchFamily="18" charset="0"/>
              <a:sym typeface="Times New Roman"/>
            </a:endParaRPr>
          </a:p>
        </p:txBody>
      </p:sp>
      <p:sp>
        <p:nvSpPr>
          <p:cNvPr id="235" name="Google Shape;235;g7a3bfb58e1_2_506"/>
          <p:cNvSpPr txBox="1"/>
          <p:nvPr/>
        </p:nvSpPr>
        <p:spPr>
          <a:xfrm>
            <a:off x="6251985" y="4672718"/>
            <a:ext cx="4955015" cy="569356"/>
          </a:xfrm>
          <a:prstGeom prst="rect">
            <a:avLst/>
          </a:prstGeom>
          <a:noFill/>
          <a:ln>
            <a:noFill/>
          </a:ln>
        </p:spPr>
        <p:txBody>
          <a:bodyPr spcFirstLastPara="1" wrap="square" lIns="91425" tIns="91425" rIns="91425" bIns="91425" anchor="t" anchorCtr="0">
            <a:spAutoFit/>
          </a:bodyPr>
          <a:lstStyle/>
          <a:p>
            <a:pPr marR="0" lvl="0" algn="l" rtl="0">
              <a:lnSpc>
                <a:spcPct val="100000"/>
              </a:lnSpc>
              <a:spcBef>
                <a:spcPts val="0"/>
              </a:spcBef>
              <a:spcAft>
                <a:spcPts val="600"/>
              </a:spcAft>
              <a:buClr>
                <a:srgbClr val="000000"/>
              </a:buClr>
              <a:buSzPts val="1600"/>
            </a:pPr>
            <a:r>
              <a:rPr lang="en-US" sz="2000" b="1" dirty="0">
                <a:solidFill>
                  <a:srgbClr val="0068B3"/>
                </a:solidFill>
                <a:latin typeface="Times New Roman" panose="02020603050405020304" pitchFamily="18" charset="0"/>
                <a:cs typeface="Times New Roman" panose="02020603050405020304" pitchFamily="18" charset="0"/>
                <a:sym typeface="Times New Roman"/>
              </a:rPr>
              <a:t>Results</a:t>
            </a:r>
            <a:r>
              <a:rPr lang="en-US" sz="2000" b="1" dirty="0">
                <a:latin typeface="Times New Roman"/>
                <a:ea typeface="Times New Roman"/>
                <a:cs typeface="Times New Roman"/>
                <a:sym typeface="Times New Roman"/>
              </a:rPr>
              <a:t> </a:t>
            </a:r>
            <a:endParaRPr sz="2000" b="1" i="0" u="none" strike="noStrike" cap="none" dirty="0">
              <a:solidFill>
                <a:srgbClr val="000000"/>
              </a:solidFill>
              <a:latin typeface="Times New Roman"/>
              <a:ea typeface="Times New Roman"/>
              <a:cs typeface="Times New Roman"/>
              <a:sym typeface="Times New Roman"/>
            </a:endParaRPr>
          </a:p>
        </p:txBody>
      </p:sp>
      <p:sp>
        <p:nvSpPr>
          <p:cNvPr id="236" name="Google Shape;236;g7a3bfb58e1_2_506"/>
          <p:cNvSpPr txBox="1"/>
          <p:nvPr/>
        </p:nvSpPr>
        <p:spPr>
          <a:xfrm>
            <a:off x="6266378" y="5728802"/>
            <a:ext cx="2967900" cy="492412"/>
          </a:xfrm>
          <a:prstGeom prst="rect">
            <a:avLst/>
          </a:prstGeom>
          <a:noFill/>
          <a:ln>
            <a:noFill/>
          </a:ln>
        </p:spPr>
        <p:txBody>
          <a:bodyPr spcFirstLastPara="1" wrap="square" lIns="91425" tIns="91425" rIns="91425" bIns="91425" anchor="t" anchorCtr="0">
            <a:spAutoFit/>
          </a:bodyPr>
          <a:lstStyle/>
          <a:p>
            <a:pPr marR="0" lvl="0" algn="l" rtl="0">
              <a:lnSpc>
                <a:spcPct val="100000"/>
              </a:lnSpc>
              <a:spcBef>
                <a:spcPts val="0"/>
              </a:spcBef>
              <a:spcAft>
                <a:spcPts val="0"/>
              </a:spcAft>
              <a:buClr>
                <a:srgbClr val="000000"/>
              </a:buClr>
              <a:buSzPts val="1600"/>
            </a:pPr>
            <a:r>
              <a:rPr lang="en-US" sz="2000" b="1" dirty="0">
                <a:solidFill>
                  <a:srgbClr val="0068B3"/>
                </a:solidFill>
                <a:latin typeface="Times New Roman" panose="02020603050405020304" pitchFamily="18" charset="0"/>
                <a:cs typeface="Times New Roman" panose="02020603050405020304" pitchFamily="18" charset="0"/>
                <a:sym typeface="Times New Roman"/>
              </a:rPr>
              <a:t>Recommendations</a:t>
            </a:r>
            <a:endParaRPr sz="2000" b="1" dirty="0">
              <a:solidFill>
                <a:srgbClr val="0068B3"/>
              </a:solidFill>
              <a:latin typeface="Times New Roman" panose="02020603050405020304" pitchFamily="18" charset="0"/>
              <a:cs typeface="Times New Roman" panose="02020603050405020304" pitchFamily="18" charset="0"/>
              <a:sym typeface="Times New Roman"/>
            </a:endParaRPr>
          </a:p>
        </p:txBody>
      </p:sp>
      <p:sp>
        <p:nvSpPr>
          <p:cNvPr id="239" name="Google Shape;239;g7a3bfb58e1_2_506"/>
          <p:cNvSpPr txBox="1"/>
          <p:nvPr/>
        </p:nvSpPr>
        <p:spPr>
          <a:xfrm>
            <a:off x="6251985" y="2764360"/>
            <a:ext cx="5349449" cy="492412"/>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a:buSzPts val="1600"/>
              <a:defRPr sz="1800" b="1">
                <a:latin typeface="Times New Roman"/>
                <a:ea typeface="Times New Roman"/>
                <a:cs typeface="Times New Roman"/>
              </a:defRPr>
            </a:lvl1pPr>
          </a:lstStyle>
          <a:p>
            <a:r>
              <a:rPr lang="en-US" sz="2000" dirty="0">
                <a:solidFill>
                  <a:srgbClr val="0068B3"/>
                </a:solidFill>
                <a:latin typeface="Times New Roman" panose="02020603050405020304" pitchFamily="18" charset="0"/>
                <a:cs typeface="Times New Roman" panose="02020603050405020304" pitchFamily="18" charset="0"/>
                <a:sym typeface="Times New Roman"/>
              </a:rPr>
              <a:t>Literature</a:t>
            </a:r>
            <a:r>
              <a:rPr lang="en-US" sz="2000" dirty="0">
                <a:sym typeface="Times New Roman"/>
              </a:rPr>
              <a:t> </a:t>
            </a:r>
            <a:r>
              <a:rPr lang="en-US" sz="2000" dirty="0">
                <a:solidFill>
                  <a:srgbClr val="0068B3"/>
                </a:solidFill>
                <a:latin typeface="Times New Roman" panose="02020603050405020304" pitchFamily="18" charset="0"/>
                <a:cs typeface="Times New Roman" panose="02020603050405020304" pitchFamily="18" charset="0"/>
                <a:sym typeface="Times New Roman"/>
              </a:rPr>
              <a:t>Review</a:t>
            </a:r>
            <a:endParaRPr sz="2000" dirty="0">
              <a:solidFill>
                <a:srgbClr val="0068B3"/>
              </a:solidFill>
              <a:latin typeface="Times New Roman" panose="02020603050405020304" pitchFamily="18" charset="0"/>
              <a:cs typeface="Times New Roman" panose="02020603050405020304" pitchFamily="18" charset="0"/>
              <a:sym typeface="Times New Roman"/>
            </a:endParaRPr>
          </a:p>
        </p:txBody>
      </p:sp>
      <p:sp>
        <p:nvSpPr>
          <p:cNvPr id="10" name="Oval 4">
            <a:extLst>
              <a:ext uri="{FF2B5EF4-FFF2-40B4-BE49-F238E27FC236}">
                <a16:creationId xmlns:a16="http://schemas.microsoft.com/office/drawing/2014/main" id="{2689B8DA-D1E2-6845-8BA0-A4BD211805B7}"/>
              </a:ext>
            </a:extLst>
          </p:cNvPr>
          <p:cNvSpPr/>
          <p:nvPr/>
        </p:nvSpPr>
        <p:spPr>
          <a:xfrm>
            <a:off x="4968944" y="1612023"/>
            <a:ext cx="914863" cy="829487"/>
          </a:xfrm>
          <a:prstGeom prst="ellipse">
            <a:avLst/>
          </a:prstGeom>
          <a:solidFill>
            <a:schemeClr val="bg1"/>
          </a:solidFill>
          <a:ln w="41275">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2" dirty="0"/>
          </a:p>
        </p:txBody>
      </p:sp>
      <p:sp>
        <p:nvSpPr>
          <p:cNvPr id="14" name="Oval 21">
            <a:extLst>
              <a:ext uri="{FF2B5EF4-FFF2-40B4-BE49-F238E27FC236}">
                <a16:creationId xmlns:a16="http://schemas.microsoft.com/office/drawing/2014/main" id="{65209147-42EF-DD49-94E7-E55644D6F59E}"/>
              </a:ext>
            </a:extLst>
          </p:cNvPr>
          <p:cNvSpPr>
            <a:spLocks noChangeAspect="1"/>
          </p:cNvSpPr>
          <p:nvPr/>
        </p:nvSpPr>
        <p:spPr>
          <a:xfrm>
            <a:off x="5217301" y="3726289"/>
            <a:ext cx="462764" cy="466631"/>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618" tIns="60809" rIns="121618" bIns="60809" numCol="1" spcCol="0" rtlCol="0" fromWordArt="0" anchor="ctr" anchorCtr="0" forceAA="0" compatLnSpc="1">
            <a:prstTxWarp prst="textNoShape">
              <a:avLst/>
            </a:prstTxWarp>
            <a:noAutofit/>
          </a:bodyPr>
          <a:lstStyle/>
          <a:p>
            <a:pPr algn="ctr"/>
            <a:endParaRPr lang="ko-KR" altLang="en-US" sz="1862" dirty="0"/>
          </a:p>
        </p:txBody>
      </p:sp>
      <p:sp>
        <p:nvSpPr>
          <p:cNvPr id="15" name="Rectangle 9">
            <a:extLst>
              <a:ext uri="{FF2B5EF4-FFF2-40B4-BE49-F238E27FC236}">
                <a16:creationId xmlns:a16="http://schemas.microsoft.com/office/drawing/2014/main" id="{2D14AB73-E0BE-F745-881A-6FE7DEDB87AF}"/>
              </a:ext>
            </a:extLst>
          </p:cNvPr>
          <p:cNvSpPr/>
          <p:nvPr/>
        </p:nvSpPr>
        <p:spPr>
          <a:xfrm>
            <a:off x="5254537" y="4719406"/>
            <a:ext cx="396368" cy="371034"/>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62" dirty="0"/>
          </a:p>
        </p:txBody>
      </p:sp>
      <p:sp>
        <p:nvSpPr>
          <p:cNvPr id="16" name="Rounded Rectangle 27">
            <a:extLst>
              <a:ext uri="{FF2B5EF4-FFF2-40B4-BE49-F238E27FC236}">
                <a16:creationId xmlns:a16="http://schemas.microsoft.com/office/drawing/2014/main" id="{6AB63BFF-3A1B-1D42-B788-94EB45A69D3C}"/>
              </a:ext>
            </a:extLst>
          </p:cNvPr>
          <p:cNvSpPr/>
          <p:nvPr/>
        </p:nvSpPr>
        <p:spPr>
          <a:xfrm>
            <a:off x="5217301" y="2843735"/>
            <a:ext cx="441012" cy="338755"/>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618" tIns="60809" rIns="121618" bIns="60809" numCol="1" spcCol="0" rtlCol="0" fromWordArt="0" anchor="ctr" anchorCtr="0" forceAA="0" compatLnSpc="1">
            <a:prstTxWarp prst="textNoShape">
              <a:avLst/>
            </a:prstTxWarp>
            <a:noAutofit/>
          </a:bodyPr>
          <a:lstStyle/>
          <a:p>
            <a:pPr algn="ctr"/>
            <a:endParaRPr lang="ko-KR" altLang="en-US" sz="1862" dirty="0"/>
          </a:p>
        </p:txBody>
      </p:sp>
      <p:sp>
        <p:nvSpPr>
          <p:cNvPr id="17" name="Rounded Rectangle 7">
            <a:extLst>
              <a:ext uri="{FF2B5EF4-FFF2-40B4-BE49-F238E27FC236}">
                <a16:creationId xmlns:a16="http://schemas.microsoft.com/office/drawing/2014/main" id="{CF683A81-DE54-FA46-90C3-F9C4BB65753E}"/>
              </a:ext>
            </a:extLst>
          </p:cNvPr>
          <p:cNvSpPr/>
          <p:nvPr/>
        </p:nvSpPr>
        <p:spPr>
          <a:xfrm>
            <a:off x="5177950" y="1757206"/>
            <a:ext cx="472955" cy="408153"/>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618" tIns="60809" rIns="121618" bIns="60809" numCol="1" spcCol="0" rtlCol="0" fromWordArt="0" anchor="ctr" anchorCtr="0" forceAA="0" compatLnSpc="1">
            <a:prstTxWarp prst="textNoShape">
              <a:avLst/>
            </a:prstTxWarp>
            <a:noAutofit/>
          </a:bodyPr>
          <a:lstStyle/>
          <a:p>
            <a:pPr algn="ctr"/>
            <a:endParaRPr lang="ko-KR" altLang="en-US" sz="1862" dirty="0"/>
          </a:p>
        </p:txBody>
      </p:sp>
      <p:sp>
        <p:nvSpPr>
          <p:cNvPr id="23" name="Oval 4">
            <a:extLst>
              <a:ext uri="{FF2B5EF4-FFF2-40B4-BE49-F238E27FC236}">
                <a16:creationId xmlns:a16="http://schemas.microsoft.com/office/drawing/2014/main" id="{E6CCCF75-50D6-ED47-B152-9FFE16E90B3F}"/>
              </a:ext>
            </a:extLst>
          </p:cNvPr>
          <p:cNvSpPr/>
          <p:nvPr/>
        </p:nvSpPr>
        <p:spPr>
          <a:xfrm>
            <a:off x="4956995" y="5625130"/>
            <a:ext cx="914863" cy="829487"/>
          </a:xfrm>
          <a:prstGeom prst="ellipse">
            <a:avLst/>
          </a:prstGeom>
          <a:solidFill>
            <a:schemeClr val="bg1"/>
          </a:solidFill>
          <a:ln w="412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2" dirty="0"/>
          </a:p>
        </p:txBody>
      </p:sp>
      <p:sp>
        <p:nvSpPr>
          <p:cNvPr id="24" name="Rectangle 16">
            <a:extLst>
              <a:ext uri="{FF2B5EF4-FFF2-40B4-BE49-F238E27FC236}">
                <a16:creationId xmlns:a16="http://schemas.microsoft.com/office/drawing/2014/main" id="{7E7600D6-5493-F641-AD36-485A50817915}"/>
              </a:ext>
            </a:extLst>
          </p:cNvPr>
          <p:cNvSpPr/>
          <p:nvPr/>
        </p:nvSpPr>
        <p:spPr>
          <a:xfrm rot="2700000">
            <a:off x="5285023" y="5664867"/>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439;g7a3bfb58e1_2_409">
            <a:extLst>
              <a:ext uri="{FF2B5EF4-FFF2-40B4-BE49-F238E27FC236}">
                <a16:creationId xmlns:a16="http://schemas.microsoft.com/office/drawing/2014/main" id="{A18FBEEC-A4B4-4F6D-B8C7-A03200687339}"/>
              </a:ext>
            </a:extLst>
          </p:cNvPr>
          <p:cNvSpPr/>
          <p:nvPr/>
        </p:nvSpPr>
        <p:spPr>
          <a:xfrm>
            <a:off x="0" y="257175"/>
            <a:ext cx="6343800" cy="686100"/>
          </a:xfrm>
          <a:prstGeom prst="rect">
            <a:avLst/>
          </a:prstGeom>
          <a:no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dirty="0">
                <a:solidFill>
                  <a:srgbClr val="FFFFFF"/>
                </a:solidFill>
                <a:latin typeface="Times New Roman"/>
                <a:ea typeface="Times New Roman"/>
                <a:cs typeface="Times New Roman"/>
                <a:sym typeface="Times New Roman"/>
              </a:rPr>
              <a:t>Change Control Process </a:t>
            </a:r>
            <a:endParaRPr lang="en-US" sz="2800" b="1" i="0" u="none" strike="noStrike" cap="none" dirty="0">
              <a:solidFill>
                <a:srgbClr val="FFFFFF"/>
              </a:solidFill>
              <a:latin typeface="Times New Roman"/>
              <a:ea typeface="Times New Roman"/>
              <a:cs typeface="Times New Roman"/>
              <a:sym typeface="Times New Roman"/>
            </a:endParaRPr>
          </a:p>
        </p:txBody>
      </p:sp>
      <p:sp>
        <p:nvSpPr>
          <p:cNvPr id="6" name="TextBox 5">
            <a:extLst>
              <a:ext uri="{FF2B5EF4-FFF2-40B4-BE49-F238E27FC236}">
                <a16:creationId xmlns:a16="http://schemas.microsoft.com/office/drawing/2014/main" id="{0232C5D4-F949-48E9-B8B8-20586775F872}"/>
              </a:ext>
            </a:extLst>
          </p:cNvPr>
          <p:cNvSpPr txBox="1"/>
          <p:nvPr/>
        </p:nvSpPr>
        <p:spPr>
          <a:xfrm>
            <a:off x="1414183" y="1380251"/>
            <a:ext cx="5181926" cy="873572"/>
          </a:xfrm>
          <a:prstGeom prst="rect">
            <a:avLst/>
          </a:prstGeom>
          <a:noFill/>
        </p:spPr>
        <p:txBody>
          <a:bodyPr wrap="square" rtlCol="0">
            <a:spAutoFit/>
          </a:bodyPr>
          <a:lstStyle/>
          <a:p>
            <a:pPr>
              <a:lnSpc>
                <a:spcPct val="150000"/>
              </a:lnSpc>
            </a:pPr>
            <a:r>
              <a:rPr lang="en-US" sz="1800" b="1" dirty="0">
                <a:solidFill>
                  <a:schemeClr val="tx1"/>
                </a:solidFill>
                <a:latin typeface="Times New Roman" panose="02020603050405020304" pitchFamily="18" charset="0"/>
                <a:cs typeface="Times New Roman" panose="02020603050405020304" pitchFamily="18" charset="0"/>
              </a:rPr>
              <a:t>M</a:t>
            </a:r>
            <a:r>
              <a:rPr lang="en-US" sz="1800" b="1" i="0" dirty="0">
                <a:solidFill>
                  <a:schemeClr val="tx1"/>
                </a:solidFill>
                <a:effectLst/>
                <a:latin typeface="Times New Roman" panose="02020603050405020304" pitchFamily="18" charset="0"/>
                <a:cs typeface="Times New Roman" panose="02020603050405020304" pitchFamily="18" charset="0"/>
              </a:rPr>
              <a:t>ethodology used to manage any change requests that impact the </a:t>
            </a:r>
            <a:r>
              <a:rPr lang="en-US" sz="1800" b="1" i="0" strike="noStrike" dirty="0">
                <a:solidFill>
                  <a:schemeClr val="tx1"/>
                </a:solidFill>
                <a:effectLst/>
                <a:latin typeface="Times New Roman" panose="02020603050405020304" pitchFamily="18" charset="0"/>
                <a:cs typeface="Times New Roman" panose="02020603050405020304" pitchFamily="18" charset="0"/>
              </a:rPr>
              <a:t>baseline</a:t>
            </a:r>
            <a:r>
              <a:rPr lang="en-US" sz="1800" b="1" i="0" dirty="0">
                <a:solidFill>
                  <a:schemeClr val="tx1"/>
                </a:solidFill>
                <a:effectLst/>
                <a:latin typeface="Times New Roman" panose="02020603050405020304" pitchFamily="18" charset="0"/>
                <a:cs typeface="Times New Roman" panose="02020603050405020304" pitchFamily="18" charset="0"/>
              </a:rPr>
              <a:t> of your project</a:t>
            </a:r>
          </a:p>
        </p:txBody>
      </p:sp>
      <p:pic>
        <p:nvPicPr>
          <p:cNvPr id="7" name="Picture 2">
            <a:extLst>
              <a:ext uri="{FF2B5EF4-FFF2-40B4-BE49-F238E27FC236}">
                <a16:creationId xmlns:a16="http://schemas.microsoft.com/office/drawing/2014/main" id="{3E976362-00C6-40BA-BEA5-E7BD0F0BA2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113" y="1526294"/>
            <a:ext cx="581487" cy="5814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7211B8-96FC-43CF-A7F3-89A1D925676D}"/>
              </a:ext>
            </a:extLst>
          </p:cNvPr>
          <p:cNvSpPr txBox="1"/>
          <p:nvPr/>
        </p:nvSpPr>
        <p:spPr>
          <a:xfrm>
            <a:off x="1414183" y="2769833"/>
            <a:ext cx="5758974" cy="1894749"/>
          </a:xfrm>
          <a:prstGeom prst="rect">
            <a:avLst/>
          </a:prstGeom>
          <a:noFill/>
        </p:spPr>
        <p:txBody>
          <a:bodyPr wrap="square" rtlCol="0">
            <a:spAutoFit/>
          </a:bodyPr>
          <a:lstStyle/>
          <a:p>
            <a:pPr>
              <a:lnSpc>
                <a:spcPct val="150000"/>
              </a:lnSpc>
            </a:pPr>
            <a:r>
              <a:rPr lang="en-US" sz="1600" b="1" dirty="0">
                <a:latin typeface="Times New Roman" panose="02020603050405020304" pitchFamily="18" charset="0"/>
                <a:cs typeface="Times New Roman" panose="02020603050405020304" pitchFamily="18" charset="0"/>
              </a:rPr>
              <a:t>Change control: </a:t>
            </a:r>
            <a:endParaRPr lang="ru-RU" sz="1600" b="1" i="0" dirty="0">
              <a:solidFill>
                <a:srgbClr val="000000"/>
              </a:solidFill>
              <a:effectLst/>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D</a:t>
            </a:r>
            <a:r>
              <a:rPr lang="en-US" sz="1600" b="0" i="0" dirty="0">
                <a:solidFill>
                  <a:srgbClr val="000000"/>
                </a:solidFill>
                <a:effectLst/>
                <a:latin typeface="Times New Roman" panose="02020603050405020304" pitchFamily="18" charset="0"/>
                <a:cs typeface="Times New Roman" panose="02020603050405020304" pitchFamily="18" charset="0"/>
              </a:rPr>
              <a:t>etermination of the order of work with changes</a:t>
            </a:r>
          </a:p>
          <a:p>
            <a:pPr marL="285750" indent="-285750">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P</a:t>
            </a:r>
            <a:r>
              <a:rPr lang="en-US" sz="1600" b="0" i="0" dirty="0">
                <a:solidFill>
                  <a:srgbClr val="000000"/>
                </a:solidFill>
                <a:effectLst/>
                <a:latin typeface="Times New Roman" panose="02020603050405020304" pitchFamily="18" charset="0"/>
                <a:cs typeface="Times New Roman" panose="02020603050405020304" pitchFamily="18" charset="0"/>
              </a:rPr>
              <a:t>roject plans are rarely 100% fulfilled </a:t>
            </a:r>
            <a:endParaRPr lang="ru-RU" sz="160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Ø"/>
            </a:pPr>
            <a:r>
              <a:rPr lang="en-US" sz="1600" b="0" i="0" dirty="0">
                <a:solidFill>
                  <a:srgbClr val="000000"/>
                </a:solidFill>
                <a:effectLst/>
                <a:latin typeface="Times New Roman" panose="02020603050405020304" pitchFamily="18" charset="0"/>
                <a:cs typeface="Times New Roman" panose="02020603050405020304" pitchFamily="18" charset="0"/>
              </a:rPr>
              <a:t>Changes connect</a:t>
            </a:r>
            <a:r>
              <a:rPr lang="en-US" sz="1600" dirty="0">
                <a:latin typeface="Times New Roman" panose="02020603050405020304" pitchFamily="18" charset="0"/>
                <a:cs typeface="Times New Roman" panose="02020603050405020304" pitchFamily="18" charset="0"/>
              </a:rPr>
              <a:t>ed </a:t>
            </a:r>
            <a:r>
              <a:rPr lang="en-US" sz="1600" b="0" i="0" dirty="0">
                <a:solidFill>
                  <a:srgbClr val="000000"/>
                </a:solidFill>
                <a:effectLst/>
                <a:latin typeface="Times New Roman" panose="02020603050405020304" pitchFamily="18" charset="0"/>
                <a:cs typeface="Times New Roman" panose="02020603050405020304" pitchFamily="18" charset="0"/>
              </a:rPr>
              <a:t>with the emergence of new opportunities or restrictions</a:t>
            </a:r>
            <a:endParaRPr lang="ru-KZ" sz="1600" dirty="0">
              <a:latin typeface="Times New Roman" panose="02020603050405020304" pitchFamily="18" charset="0"/>
              <a:cs typeface="Times New Roman" panose="02020603050405020304" pitchFamily="18" charset="0"/>
            </a:endParaRPr>
          </a:p>
        </p:txBody>
      </p:sp>
      <p:pic>
        <p:nvPicPr>
          <p:cNvPr id="8" name="Picture 2">
            <a:extLst>
              <a:ext uri="{FF2B5EF4-FFF2-40B4-BE49-F238E27FC236}">
                <a16:creationId xmlns:a16="http://schemas.microsoft.com/office/drawing/2014/main" id="{92FE2B28-EABF-4A6D-BCB2-10E6E209852F}"/>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7173157" y="2079976"/>
            <a:ext cx="3574498" cy="250358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544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BBBE4C-B051-4306-AB2C-0D768D372108}"/>
              </a:ext>
            </a:extLst>
          </p:cNvPr>
          <p:cNvSpPr txBox="1">
            <a:spLocks/>
          </p:cNvSpPr>
          <p:nvPr/>
        </p:nvSpPr>
        <p:spPr>
          <a:xfrm>
            <a:off x="747159" y="484695"/>
            <a:ext cx="10667520" cy="69365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Change Control Process – “as is” model</a:t>
            </a:r>
            <a:endParaRPr lang="ru-KZ" sz="3600" dirty="0">
              <a:latin typeface="Times New Roman" panose="02020603050405020304" pitchFamily="18" charset="0"/>
              <a:cs typeface="Times New Roman" panose="02020603050405020304" pitchFamily="18" charset="0"/>
            </a:endParaRPr>
          </a:p>
        </p:txBody>
      </p:sp>
      <p:pic>
        <p:nvPicPr>
          <p:cNvPr id="3" name="Picture 43">
            <a:extLst>
              <a:ext uri="{FF2B5EF4-FFF2-40B4-BE49-F238E27FC236}">
                <a16:creationId xmlns:a16="http://schemas.microsoft.com/office/drawing/2014/main" id="{F5C5D5EF-7907-4975-835D-AA4CFC261DC9}"/>
              </a:ext>
            </a:extLst>
          </p:cNvPr>
          <p:cNvPicPr/>
          <p:nvPr/>
        </p:nvPicPr>
        <p:blipFill rotWithShape="1">
          <a:blip r:embed="rId2">
            <a:extLst>
              <a:ext uri="{28A0092B-C50C-407E-A947-70E740481C1C}">
                <a14:useLocalDpi xmlns:a14="http://schemas.microsoft.com/office/drawing/2010/main" val="0"/>
              </a:ext>
            </a:extLst>
          </a:blip>
          <a:srcRect r="1211" b="14634"/>
          <a:stretch/>
        </p:blipFill>
        <p:spPr bwMode="auto">
          <a:xfrm>
            <a:off x="920374" y="1178351"/>
            <a:ext cx="10288096" cy="444002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0628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85"/>
        <p:cNvGrpSpPr/>
        <p:nvPr/>
      </p:nvGrpSpPr>
      <p:grpSpPr>
        <a:xfrm>
          <a:off x="0" y="0"/>
          <a:ext cx="0" cy="0"/>
          <a:chOff x="0" y="0"/>
          <a:chExt cx="0" cy="0"/>
        </a:xfrm>
      </p:grpSpPr>
      <p:sp>
        <p:nvSpPr>
          <p:cNvPr id="1286" name="Google Shape;1286;p41"/>
          <p:cNvSpPr txBox="1">
            <a:spLocks noGrp="1"/>
          </p:cNvSpPr>
          <p:nvPr>
            <p:ph type="title" idx="4294967295"/>
          </p:nvPr>
        </p:nvSpPr>
        <p:spPr>
          <a:xfrm>
            <a:off x="0" y="554762"/>
            <a:ext cx="12161838" cy="641350"/>
          </a:xfrm>
          <a:prstGeom prst="rect">
            <a:avLst/>
          </a:prstGeom>
        </p:spPr>
        <p:txBody>
          <a:bodyPr spcFirstLastPara="1" wrap="square" lIns="121598" tIns="121598" rIns="121598" bIns="121598" anchor="ctr" anchorCtr="0">
            <a:noAutofit/>
          </a:bodyPr>
          <a:lstStyle/>
          <a:p>
            <a:pPr algn="ctr"/>
            <a:r>
              <a:rPr lang="en-US" sz="3200" b="1" dirty="0">
                <a:solidFill>
                  <a:srgbClr val="0068B3"/>
                </a:solidFill>
                <a:latin typeface="Times New Roman" panose="02020603050405020304" pitchFamily="18" charset="0"/>
                <a:ea typeface="Century Gothic"/>
                <a:cs typeface="Times New Roman" panose="02020603050405020304" pitchFamily="18" charset="0"/>
                <a:sym typeface="Century Gothic"/>
              </a:rPr>
              <a:t>Change Control Process – Problems &amp; Solutions</a:t>
            </a:r>
            <a:endParaRPr sz="3200" dirty="0"/>
          </a:p>
        </p:txBody>
      </p:sp>
      <p:grpSp>
        <p:nvGrpSpPr>
          <p:cNvPr id="1287" name="Google Shape;1287;p41"/>
          <p:cNvGrpSpPr/>
          <p:nvPr/>
        </p:nvGrpSpPr>
        <p:grpSpPr>
          <a:xfrm>
            <a:off x="4388532" y="2495549"/>
            <a:ext cx="3154675" cy="3155096"/>
            <a:chOff x="3364975" y="1619065"/>
            <a:chExt cx="2414121" cy="2414444"/>
          </a:xfrm>
        </p:grpSpPr>
        <p:sp>
          <p:nvSpPr>
            <p:cNvPr id="1288" name="Google Shape;1288;p41"/>
            <p:cNvSpPr/>
            <p:nvPr/>
          </p:nvSpPr>
          <p:spPr>
            <a:xfrm>
              <a:off x="3364975" y="1619065"/>
              <a:ext cx="2414121" cy="2414444"/>
            </a:xfrm>
            <a:custGeom>
              <a:avLst/>
              <a:gdLst/>
              <a:ahLst/>
              <a:cxnLst/>
              <a:rect l="l" t="t" r="r" b="b"/>
              <a:pathLst>
                <a:path w="89786" h="89798" extrusionOk="0">
                  <a:moveTo>
                    <a:pt x="44887" y="1"/>
                  </a:moveTo>
                  <a:cubicBezTo>
                    <a:pt x="20098" y="1"/>
                    <a:pt x="0" y="20110"/>
                    <a:pt x="0" y="44899"/>
                  </a:cubicBezTo>
                  <a:cubicBezTo>
                    <a:pt x="0" y="69700"/>
                    <a:pt x="20098" y="89797"/>
                    <a:pt x="44887" y="89797"/>
                  </a:cubicBezTo>
                  <a:cubicBezTo>
                    <a:pt x="69688" y="89797"/>
                    <a:pt x="89786" y="69700"/>
                    <a:pt x="89786" y="44899"/>
                  </a:cubicBezTo>
                  <a:cubicBezTo>
                    <a:pt x="89786" y="20110"/>
                    <a:pt x="69688" y="1"/>
                    <a:pt x="44887" y="1"/>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89" name="Google Shape;1289;p41"/>
            <p:cNvSpPr/>
            <p:nvPr/>
          </p:nvSpPr>
          <p:spPr>
            <a:xfrm>
              <a:off x="3614349" y="1868762"/>
              <a:ext cx="1915035" cy="1915035"/>
            </a:xfrm>
            <a:custGeom>
              <a:avLst/>
              <a:gdLst/>
              <a:ahLst/>
              <a:cxnLst/>
              <a:rect l="l" t="t" r="r" b="b"/>
              <a:pathLst>
                <a:path w="71224" h="71224" extrusionOk="0">
                  <a:moveTo>
                    <a:pt x="35612" y="1"/>
                  </a:moveTo>
                  <a:cubicBezTo>
                    <a:pt x="15943" y="1"/>
                    <a:pt x="0" y="15943"/>
                    <a:pt x="0" y="35612"/>
                  </a:cubicBezTo>
                  <a:cubicBezTo>
                    <a:pt x="0" y="55281"/>
                    <a:pt x="15943" y="71224"/>
                    <a:pt x="35612" y="71224"/>
                  </a:cubicBezTo>
                  <a:cubicBezTo>
                    <a:pt x="55281" y="71224"/>
                    <a:pt x="71224" y="55281"/>
                    <a:pt x="71224" y="35612"/>
                  </a:cubicBezTo>
                  <a:cubicBezTo>
                    <a:pt x="71224" y="15943"/>
                    <a:pt x="55281" y="1"/>
                    <a:pt x="35612" y="1"/>
                  </a:cubicBezTo>
                  <a:close/>
                </a:path>
              </a:pathLst>
            </a:custGeom>
            <a:solidFill>
              <a:srgbClr val="FFFFFF"/>
            </a:solidFill>
            <a:ln>
              <a:noFill/>
            </a:ln>
          </p:spPr>
          <p:txBody>
            <a:bodyPr spcFirstLastPara="1" wrap="square" lIns="121598" tIns="121598" rIns="121598" bIns="121598" anchor="ctr" anchorCtr="0">
              <a:noAutofit/>
            </a:bodyPr>
            <a:lstStyle/>
            <a:p>
              <a:endParaRPr sz="1862" dirty="0"/>
            </a:p>
          </p:txBody>
        </p:sp>
        <p:sp>
          <p:nvSpPr>
            <p:cNvPr id="1290" name="Google Shape;1290;p41"/>
            <p:cNvSpPr/>
            <p:nvPr/>
          </p:nvSpPr>
          <p:spPr>
            <a:xfrm>
              <a:off x="3920051" y="2174168"/>
              <a:ext cx="1303936" cy="1304232"/>
            </a:xfrm>
            <a:custGeom>
              <a:avLst/>
              <a:gdLst/>
              <a:ahLst/>
              <a:cxnLst/>
              <a:rect l="l" t="t" r="r" b="b"/>
              <a:pathLst>
                <a:path w="48496" h="48507" extrusionOk="0">
                  <a:moveTo>
                    <a:pt x="24242" y="0"/>
                  </a:moveTo>
                  <a:cubicBezTo>
                    <a:pt x="10859" y="0"/>
                    <a:pt x="1" y="10859"/>
                    <a:pt x="1" y="24253"/>
                  </a:cubicBezTo>
                  <a:cubicBezTo>
                    <a:pt x="1" y="37648"/>
                    <a:pt x="10859" y="48506"/>
                    <a:pt x="24242" y="48506"/>
                  </a:cubicBezTo>
                  <a:cubicBezTo>
                    <a:pt x="37637" y="48506"/>
                    <a:pt x="48495" y="37648"/>
                    <a:pt x="48495" y="24253"/>
                  </a:cubicBezTo>
                  <a:cubicBezTo>
                    <a:pt x="48495" y="10859"/>
                    <a:pt x="37637" y="0"/>
                    <a:pt x="24242"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sp>
          <p:nvSpPr>
            <p:cNvPr id="1291" name="Google Shape;1291;p41"/>
            <p:cNvSpPr/>
            <p:nvPr/>
          </p:nvSpPr>
          <p:spPr>
            <a:xfrm>
              <a:off x="4165903" y="2420316"/>
              <a:ext cx="812218" cy="812218"/>
            </a:xfrm>
            <a:custGeom>
              <a:avLst/>
              <a:gdLst/>
              <a:ahLst/>
              <a:cxnLst/>
              <a:rect l="l" t="t" r="r" b="b"/>
              <a:pathLst>
                <a:path w="30208" h="30208" extrusionOk="0">
                  <a:moveTo>
                    <a:pt x="15098" y="1"/>
                  </a:moveTo>
                  <a:cubicBezTo>
                    <a:pt x="6764" y="1"/>
                    <a:pt x="1" y="6764"/>
                    <a:pt x="1" y="15098"/>
                  </a:cubicBezTo>
                  <a:cubicBezTo>
                    <a:pt x="1" y="23444"/>
                    <a:pt x="6764" y="30207"/>
                    <a:pt x="15098" y="30207"/>
                  </a:cubicBezTo>
                  <a:cubicBezTo>
                    <a:pt x="23444" y="30207"/>
                    <a:pt x="30207" y="23444"/>
                    <a:pt x="30207" y="15098"/>
                  </a:cubicBezTo>
                  <a:cubicBezTo>
                    <a:pt x="30207" y="6764"/>
                    <a:pt x="23444" y="1"/>
                    <a:pt x="15098" y="1"/>
                  </a:cubicBezTo>
                  <a:close/>
                </a:path>
              </a:pathLst>
            </a:custGeom>
            <a:solidFill>
              <a:srgbClr val="FFFFFF"/>
            </a:solidFill>
            <a:ln>
              <a:noFill/>
            </a:ln>
          </p:spPr>
          <p:txBody>
            <a:bodyPr spcFirstLastPara="1" wrap="square" lIns="121598" tIns="121598" rIns="121598" bIns="121598" anchor="ctr" anchorCtr="0">
              <a:noAutofit/>
            </a:bodyPr>
            <a:lstStyle/>
            <a:p>
              <a:endParaRPr sz="1862"/>
            </a:p>
          </p:txBody>
        </p:sp>
        <p:sp>
          <p:nvSpPr>
            <p:cNvPr id="1292" name="Google Shape;1292;p41"/>
            <p:cNvSpPr/>
            <p:nvPr/>
          </p:nvSpPr>
          <p:spPr>
            <a:xfrm>
              <a:off x="4390327" y="2644739"/>
              <a:ext cx="363358" cy="363035"/>
            </a:xfrm>
            <a:custGeom>
              <a:avLst/>
              <a:gdLst/>
              <a:ahLst/>
              <a:cxnLst/>
              <a:rect l="l" t="t" r="r" b="b"/>
              <a:pathLst>
                <a:path w="13514" h="13502" extrusionOk="0">
                  <a:moveTo>
                    <a:pt x="6751" y="0"/>
                  </a:moveTo>
                  <a:cubicBezTo>
                    <a:pt x="3024" y="0"/>
                    <a:pt x="0" y="3024"/>
                    <a:pt x="0" y="6751"/>
                  </a:cubicBezTo>
                  <a:cubicBezTo>
                    <a:pt x="0" y="10478"/>
                    <a:pt x="3024" y="13502"/>
                    <a:pt x="6751" y="13502"/>
                  </a:cubicBezTo>
                  <a:cubicBezTo>
                    <a:pt x="10490" y="13502"/>
                    <a:pt x="13514" y="10478"/>
                    <a:pt x="13514" y="6751"/>
                  </a:cubicBezTo>
                  <a:cubicBezTo>
                    <a:pt x="13514" y="3024"/>
                    <a:pt x="10490" y="0"/>
                    <a:pt x="6751" y="0"/>
                  </a:cubicBezTo>
                  <a:close/>
                </a:path>
              </a:pathLst>
            </a:custGeom>
            <a:solidFill>
              <a:srgbClr val="CCCCCC"/>
            </a:solidFill>
            <a:ln>
              <a:noFill/>
            </a:ln>
          </p:spPr>
          <p:txBody>
            <a:bodyPr spcFirstLastPara="1" wrap="square" lIns="121598" tIns="121598" rIns="121598" bIns="121598" anchor="ctr" anchorCtr="0">
              <a:noAutofit/>
            </a:bodyPr>
            <a:lstStyle/>
            <a:p>
              <a:endParaRPr sz="1862"/>
            </a:p>
          </p:txBody>
        </p:sp>
      </p:grpSp>
      <p:sp>
        <p:nvSpPr>
          <p:cNvPr id="1310" name="Google Shape;1310;p41"/>
          <p:cNvSpPr txBox="1"/>
          <p:nvPr/>
        </p:nvSpPr>
        <p:spPr>
          <a:xfrm>
            <a:off x="784143" y="3664487"/>
            <a:ext cx="3109887" cy="895778"/>
          </a:xfrm>
          <a:prstGeom prst="rect">
            <a:avLst/>
          </a:prstGeom>
          <a:noFill/>
          <a:ln>
            <a:noFill/>
          </a:ln>
        </p:spPr>
        <p:txBody>
          <a:bodyPr spcFirstLastPara="1" wrap="square" lIns="121598" tIns="121598" rIns="121598" bIns="121598" anchor="ctr" anchorCtr="0">
            <a:noAutofit/>
          </a:bodyPr>
          <a:lstStyle/>
          <a:p>
            <a:pPr marL="342900" lvl="0" indent="-387350" algn="just">
              <a:lnSpc>
                <a:spcPct val="150000"/>
              </a:lnSpc>
              <a:spcBef>
                <a:spcPts val="800"/>
              </a:spcBef>
              <a:buSzPts val="2100"/>
              <a:buFontTx/>
              <a:buChar char="─"/>
            </a:pPr>
            <a:r>
              <a:rPr lang="en-US" sz="1600" dirty="0">
                <a:latin typeface="Times New Roman" panose="02020603050405020304" pitchFamily="18" charset="0"/>
                <a:ea typeface="Times New Roman"/>
                <a:cs typeface="Times New Roman" panose="02020603050405020304" pitchFamily="18" charset="0"/>
                <a:sym typeface="Times New Roman"/>
              </a:rPr>
              <a:t>Unstructured Change Request </a:t>
            </a:r>
          </a:p>
          <a:p>
            <a:pPr marL="342900" lvl="0" indent="-387350" algn="just">
              <a:lnSpc>
                <a:spcPct val="150000"/>
              </a:lnSpc>
              <a:buSzPts val="2100"/>
              <a:buFontTx/>
              <a:buChar char="─"/>
            </a:pPr>
            <a:r>
              <a:rPr lang="en-US" sz="1600" dirty="0">
                <a:latin typeface="Times New Roman" panose="02020603050405020304" pitchFamily="18" charset="0"/>
                <a:ea typeface="Times New Roman"/>
                <a:cs typeface="Times New Roman" panose="02020603050405020304" pitchFamily="18" charset="0"/>
                <a:sym typeface="Times New Roman"/>
              </a:rPr>
              <a:t>Change Request is not accepted at once </a:t>
            </a:r>
          </a:p>
          <a:p>
            <a:pPr marL="342900" lvl="0" indent="-387350">
              <a:lnSpc>
                <a:spcPct val="150000"/>
              </a:lnSpc>
              <a:buSzPts val="2100"/>
              <a:buFontTx/>
              <a:buChar char="─"/>
            </a:pPr>
            <a:r>
              <a:rPr lang="en-US" sz="1600" dirty="0">
                <a:latin typeface="Times New Roman" panose="02020603050405020304" pitchFamily="18" charset="0"/>
                <a:ea typeface="Times New Roman"/>
                <a:cs typeface="Times New Roman" panose="02020603050405020304" pitchFamily="18" charset="0"/>
                <a:sym typeface="Times New Roman"/>
              </a:rPr>
              <a:t>Long cycle time of the process</a:t>
            </a:r>
          </a:p>
          <a:p>
            <a:pPr marL="342900" lvl="0" indent="-387350">
              <a:lnSpc>
                <a:spcPct val="150000"/>
              </a:lnSpc>
              <a:buSzPts val="2100"/>
              <a:buFontTx/>
              <a:buChar char="─"/>
            </a:pPr>
            <a:r>
              <a:rPr lang="en-US" sz="1600" dirty="0">
                <a:latin typeface="Times New Roman" panose="02020603050405020304" pitchFamily="18" charset="0"/>
                <a:ea typeface="Times New Roman"/>
                <a:cs typeface="Times New Roman" panose="02020603050405020304" pitchFamily="18" charset="0"/>
                <a:sym typeface="Times New Roman"/>
              </a:rPr>
              <a:t>Non-reflection of changes in project documentations</a:t>
            </a:r>
          </a:p>
          <a:p>
            <a:pPr marL="342900" lvl="0" indent="-387350">
              <a:lnSpc>
                <a:spcPct val="150000"/>
              </a:lnSpc>
              <a:buSzPts val="2100"/>
              <a:buFontTx/>
              <a:buChar char="─"/>
            </a:pPr>
            <a:r>
              <a:rPr lang="en-US" sz="1600" dirty="0">
                <a:latin typeface="Times New Roman" panose="02020603050405020304" pitchFamily="18" charset="0"/>
                <a:ea typeface="Times New Roman"/>
                <a:cs typeface="Times New Roman" panose="02020603050405020304" pitchFamily="18" charset="0"/>
                <a:sym typeface="Times New Roman"/>
              </a:rPr>
              <a:t>Irregular control over execution of approved change </a:t>
            </a:r>
          </a:p>
          <a:p>
            <a:pPr lvl="0">
              <a:lnSpc>
                <a:spcPct val="150000"/>
              </a:lnSpc>
              <a:buSzPts val="2100"/>
            </a:pPr>
            <a:endParaRPr lang="en-US" sz="1600" dirty="0">
              <a:latin typeface="Times New Roman" panose="02020603050405020304" pitchFamily="18" charset="0"/>
              <a:ea typeface="Times New Roman"/>
              <a:cs typeface="Times New Roman" panose="02020603050405020304" pitchFamily="18" charset="0"/>
              <a:sym typeface="Times New Roman"/>
            </a:endParaRPr>
          </a:p>
        </p:txBody>
      </p:sp>
      <p:sp>
        <p:nvSpPr>
          <p:cNvPr id="1317" name="Google Shape;1317;p41"/>
          <p:cNvSpPr txBox="1"/>
          <p:nvPr/>
        </p:nvSpPr>
        <p:spPr>
          <a:xfrm>
            <a:off x="8069819" y="3835858"/>
            <a:ext cx="3549060" cy="895778"/>
          </a:xfrm>
          <a:prstGeom prst="rect">
            <a:avLst/>
          </a:prstGeom>
          <a:noFill/>
          <a:ln>
            <a:noFill/>
          </a:ln>
        </p:spPr>
        <p:txBody>
          <a:bodyPr spcFirstLastPara="1" wrap="square" lIns="121598" tIns="121598" rIns="121598" bIns="121598" anchor="ctr" anchorCtr="0">
            <a:noAutofit/>
          </a:bodyPr>
          <a:lstStyle/>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BPI method </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The creation of the Change Request template</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Responsible – PMO</a:t>
            </a:r>
          </a:p>
          <a:p>
            <a:pPr marL="342900" indent="-387350" algn="just">
              <a:lnSpc>
                <a:spcPct val="150000"/>
              </a:lnSpc>
              <a:spcBef>
                <a:spcPts val="800"/>
              </a:spcBef>
              <a:buSzPts val="2100"/>
              <a:buFontTx/>
              <a:buChar char="─"/>
            </a:pPr>
            <a:r>
              <a:rPr lang="en-US" sz="1800" dirty="0">
                <a:latin typeface="Times New Roman" panose="02020603050405020304" pitchFamily="18" charset="0"/>
                <a:cs typeface="Times New Roman" panose="02020603050405020304" pitchFamily="18" charset="0"/>
                <a:sym typeface="Times New Roman"/>
              </a:rPr>
              <a:t>Control over execution of changes</a:t>
            </a:r>
          </a:p>
          <a:p>
            <a:pPr marL="342900" indent="-387350" algn="just">
              <a:lnSpc>
                <a:spcPct val="150000"/>
              </a:lnSpc>
              <a:spcBef>
                <a:spcPts val="800"/>
              </a:spcBef>
              <a:buSzPts val="2100"/>
              <a:buFontTx/>
              <a:buChar char="─"/>
            </a:pPr>
            <a:endParaRPr lang="en-US" sz="1800" dirty="0">
              <a:latin typeface="Times New Roman" panose="02020603050405020304" pitchFamily="18" charset="0"/>
              <a:cs typeface="Times New Roman" panose="02020603050405020304" pitchFamily="18" charset="0"/>
            </a:endParaRPr>
          </a:p>
        </p:txBody>
      </p:sp>
      <p:grpSp>
        <p:nvGrpSpPr>
          <p:cNvPr id="1321" name="Google Shape;1321;p41"/>
          <p:cNvGrpSpPr/>
          <p:nvPr/>
        </p:nvGrpSpPr>
        <p:grpSpPr>
          <a:xfrm>
            <a:off x="608092" y="1845328"/>
            <a:ext cx="3515601" cy="417482"/>
            <a:chOff x="544025" y="1070713"/>
            <a:chExt cx="2643240" cy="313888"/>
          </a:xfrm>
        </p:grpSpPr>
        <p:sp>
          <p:nvSpPr>
            <p:cNvPr id="1322" name="Google Shape;1322;p41"/>
            <p:cNvSpPr/>
            <p:nvPr/>
          </p:nvSpPr>
          <p:spPr>
            <a:xfrm>
              <a:off x="544025" y="1070713"/>
              <a:ext cx="282000" cy="282000"/>
            </a:xfrm>
            <a:prstGeom prst="ellipse">
              <a:avLst/>
            </a:prstGeom>
            <a:solidFill>
              <a:schemeClr val="bg2">
                <a:lumMod val="20000"/>
                <a:lumOff val="80000"/>
              </a:schemeClr>
            </a:solidFill>
            <a:ln>
              <a:noFill/>
            </a:ln>
          </p:spPr>
          <p:txBody>
            <a:bodyPr spcFirstLastPara="1" wrap="square" lIns="121598" tIns="121598" rIns="121598" bIns="121598" anchor="ctr" anchorCtr="0">
              <a:noAutofit/>
            </a:bodyPr>
            <a:lstStyle/>
            <a:p>
              <a:endParaRPr sz="1862" dirty="0">
                <a:solidFill>
                  <a:schemeClr val="accent2"/>
                </a:solidFill>
              </a:endParaRPr>
            </a:p>
          </p:txBody>
        </p:sp>
        <p:sp>
          <p:nvSpPr>
            <p:cNvPr id="1323" name="Google Shape;1323;p41"/>
            <p:cNvSpPr/>
            <p:nvPr/>
          </p:nvSpPr>
          <p:spPr>
            <a:xfrm rot="10800000" flipH="1">
              <a:off x="82545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2"/>
              </a:solidFill>
              <a:prstDash val="dash"/>
              <a:round/>
              <a:headEnd type="none" w="med" len="med"/>
              <a:tailEnd type="none" w="med" len="med"/>
            </a:ln>
          </p:spPr>
          <p:txBody>
            <a:bodyPr/>
            <a:lstStyle/>
            <a:p>
              <a:endParaRPr lang="ru-KZ" dirty="0"/>
            </a:p>
          </p:txBody>
        </p:sp>
        <p:sp>
          <p:nvSpPr>
            <p:cNvPr id="1324" name="Google Shape;1324;p41"/>
            <p:cNvSpPr/>
            <p:nvPr/>
          </p:nvSpPr>
          <p:spPr>
            <a:xfrm>
              <a:off x="598500"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grpSp>
        <p:nvGrpSpPr>
          <p:cNvPr id="1325" name="Google Shape;1325;p41"/>
          <p:cNvGrpSpPr/>
          <p:nvPr/>
        </p:nvGrpSpPr>
        <p:grpSpPr>
          <a:xfrm>
            <a:off x="7783863" y="1845328"/>
            <a:ext cx="3516379" cy="417482"/>
            <a:chOff x="5939200" y="1070713"/>
            <a:chExt cx="2643825" cy="313888"/>
          </a:xfrm>
        </p:grpSpPr>
        <p:sp>
          <p:nvSpPr>
            <p:cNvPr id="1326" name="Google Shape;1326;p41"/>
            <p:cNvSpPr/>
            <p:nvPr/>
          </p:nvSpPr>
          <p:spPr>
            <a:xfrm>
              <a:off x="8301025" y="1070713"/>
              <a:ext cx="282000" cy="282000"/>
            </a:xfrm>
            <a:prstGeom prst="ellipse">
              <a:avLst/>
            </a:prstGeom>
            <a:solidFill>
              <a:schemeClr val="accent5"/>
            </a:solidFill>
            <a:ln>
              <a:noFill/>
            </a:ln>
          </p:spPr>
          <p:txBody>
            <a:bodyPr spcFirstLastPara="1" wrap="square" lIns="121598" tIns="121598" rIns="121598" bIns="121598" anchor="ctr" anchorCtr="0">
              <a:noAutofit/>
            </a:bodyPr>
            <a:lstStyle/>
            <a:p>
              <a:endParaRPr sz="1862"/>
            </a:p>
          </p:txBody>
        </p:sp>
        <p:sp>
          <p:nvSpPr>
            <p:cNvPr id="1327" name="Google Shape;1327;p41"/>
            <p:cNvSpPr/>
            <p:nvPr/>
          </p:nvSpPr>
          <p:spPr>
            <a:xfrm rot="10800000">
              <a:off x="5939200" y="1211700"/>
              <a:ext cx="2361815" cy="172900"/>
            </a:xfrm>
            <a:custGeom>
              <a:avLst/>
              <a:gdLst/>
              <a:ahLst/>
              <a:cxnLst/>
              <a:rect l="l" t="t" r="r" b="b"/>
              <a:pathLst>
                <a:path w="99403" h="6916" extrusionOk="0">
                  <a:moveTo>
                    <a:pt x="0" y="6916"/>
                  </a:moveTo>
                  <a:lnTo>
                    <a:pt x="73592" y="6916"/>
                  </a:lnTo>
                  <a:lnTo>
                    <a:pt x="99403" y="0"/>
                  </a:lnTo>
                </a:path>
              </a:pathLst>
            </a:custGeom>
            <a:noFill/>
            <a:ln w="9525" cap="flat" cmpd="sng">
              <a:solidFill>
                <a:schemeClr val="accent5"/>
              </a:solidFill>
              <a:prstDash val="dash"/>
              <a:round/>
              <a:headEnd type="none" w="med" len="med"/>
              <a:tailEnd type="none" w="med" len="med"/>
            </a:ln>
          </p:spPr>
        </p:sp>
        <p:sp>
          <p:nvSpPr>
            <p:cNvPr id="1328" name="Google Shape;1328;p41"/>
            <p:cNvSpPr/>
            <p:nvPr/>
          </p:nvSpPr>
          <p:spPr>
            <a:xfrm>
              <a:off x="8355625" y="1125175"/>
              <a:ext cx="172800" cy="172800"/>
            </a:xfrm>
            <a:prstGeom prst="ellipse">
              <a:avLst/>
            </a:prstGeom>
            <a:solidFill>
              <a:srgbClr val="FFFFFF"/>
            </a:solidFill>
            <a:ln>
              <a:noFill/>
            </a:ln>
          </p:spPr>
          <p:txBody>
            <a:bodyPr spcFirstLastPara="1" wrap="square" lIns="121598" tIns="121598" rIns="121598" bIns="121598" anchor="ctr" anchorCtr="0">
              <a:noAutofit/>
            </a:bodyPr>
            <a:lstStyle/>
            <a:p>
              <a:endParaRPr sz="1862">
                <a:solidFill>
                  <a:schemeClr val="accent2"/>
                </a:solidFill>
              </a:endParaRPr>
            </a:p>
          </p:txBody>
        </p:sp>
      </p:grpSp>
      <p:sp>
        <p:nvSpPr>
          <p:cNvPr id="2" name="TextBox 1">
            <a:extLst>
              <a:ext uri="{FF2B5EF4-FFF2-40B4-BE49-F238E27FC236}">
                <a16:creationId xmlns:a16="http://schemas.microsoft.com/office/drawing/2014/main" id="{5F4C6E9B-8382-2443-A7EC-0C182DD09E77}"/>
              </a:ext>
            </a:extLst>
          </p:cNvPr>
          <p:cNvSpPr txBox="1"/>
          <p:nvPr/>
        </p:nvSpPr>
        <p:spPr>
          <a:xfrm>
            <a:off x="1458330" y="1594598"/>
            <a:ext cx="1640193" cy="954107"/>
          </a:xfrm>
          <a:prstGeom prst="rect">
            <a:avLst/>
          </a:prstGeom>
          <a:noFill/>
        </p:spPr>
        <p:txBody>
          <a:bodyPr wrap="none" rtlCol="0">
            <a:spAutoFit/>
          </a:bodyPr>
          <a:lstStyle/>
          <a:p>
            <a:r>
              <a:rPr lang="en-US" sz="2800" b="1" dirty="0">
                <a:solidFill>
                  <a:srgbClr val="0068B3"/>
                </a:solidFill>
                <a:latin typeface="Times New Roman" panose="02020603050405020304" pitchFamily="18" charset="0"/>
                <a:ea typeface="Century Gothic"/>
                <a:cs typeface="Times New Roman" panose="02020603050405020304" pitchFamily="18" charset="0"/>
              </a:rPr>
              <a:t>Problems</a:t>
            </a:r>
            <a:endParaRPr lang="ru-KZ" sz="2800" b="1" dirty="0">
              <a:solidFill>
                <a:srgbClr val="0068B3"/>
              </a:solidFill>
              <a:latin typeface="Times New Roman" panose="02020603050405020304" pitchFamily="18" charset="0"/>
              <a:ea typeface="Century Gothic"/>
              <a:cs typeface="Times New Roman" panose="02020603050405020304" pitchFamily="18" charset="0"/>
            </a:endParaRPr>
          </a:p>
          <a:p>
            <a:endParaRPr lang="ru-KZ" sz="2800" dirty="0"/>
          </a:p>
        </p:txBody>
      </p:sp>
      <p:sp>
        <p:nvSpPr>
          <p:cNvPr id="4" name="TextBox 3">
            <a:extLst>
              <a:ext uri="{FF2B5EF4-FFF2-40B4-BE49-F238E27FC236}">
                <a16:creationId xmlns:a16="http://schemas.microsoft.com/office/drawing/2014/main" id="{C3551CD8-E134-3041-A79B-3C2285965C8E}"/>
              </a:ext>
            </a:extLst>
          </p:cNvPr>
          <p:cNvSpPr txBox="1"/>
          <p:nvPr/>
        </p:nvSpPr>
        <p:spPr>
          <a:xfrm>
            <a:off x="9128147" y="1548431"/>
            <a:ext cx="1603324" cy="523220"/>
          </a:xfrm>
          <a:prstGeom prst="rect">
            <a:avLst/>
          </a:prstGeom>
          <a:noFill/>
        </p:spPr>
        <p:txBody>
          <a:bodyPr wrap="none" rtlCol="0">
            <a:spAutoFit/>
          </a:bodyPr>
          <a:lstStyle/>
          <a:p>
            <a:r>
              <a:rPr lang="en-US" sz="2800" b="1" dirty="0">
                <a:solidFill>
                  <a:srgbClr val="0068B3"/>
                </a:solidFill>
                <a:latin typeface="Times New Roman" panose="02020603050405020304" pitchFamily="18" charset="0"/>
                <a:cs typeface="Times New Roman" panose="02020603050405020304" pitchFamily="18" charset="0"/>
              </a:rPr>
              <a:t>Solutions</a:t>
            </a:r>
            <a:endParaRPr lang="ru-KZ" sz="2800" b="1" dirty="0">
              <a:solidFill>
                <a:srgbClr val="0068B3"/>
              </a:solidFill>
              <a:latin typeface="Times New Roman" panose="02020603050405020304" pitchFamily="18" charset="0"/>
              <a:cs typeface="Times New Roman" panose="02020603050405020304" pitchFamily="18" charset="0"/>
            </a:endParaRPr>
          </a:p>
        </p:txBody>
      </p:sp>
      <p:pic>
        <p:nvPicPr>
          <p:cNvPr id="29" name="Рисунок 28">
            <a:extLst>
              <a:ext uri="{FF2B5EF4-FFF2-40B4-BE49-F238E27FC236}">
                <a16:creationId xmlns:a16="http://schemas.microsoft.com/office/drawing/2014/main" id="{A0921107-AC11-4858-A29A-287452F12631}"/>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2756182">
            <a:off x="3768129" y="2797934"/>
            <a:ext cx="2739173" cy="823424"/>
          </a:xfrm>
          <a:prstGeom prst="rect">
            <a:avLst/>
          </a:prstGeom>
        </p:spPr>
      </p:pic>
      <p:pic>
        <p:nvPicPr>
          <p:cNvPr id="30" name="Рисунок 29">
            <a:extLst>
              <a:ext uri="{FF2B5EF4-FFF2-40B4-BE49-F238E27FC236}">
                <a16:creationId xmlns:a16="http://schemas.microsoft.com/office/drawing/2014/main" id="{F25A8BF6-3589-4183-B750-76AB1F8EB2A1}"/>
              </a:ext>
            </a:extLst>
          </p:cNvPr>
          <p:cNvPicPr>
            <a:picLocks noChangeAspect="1"/>
          </p:cNvPicPr>
          <p:nvPr/>
        </p:nvPicPr>
        <p:blipFill>
          <a:blip r:embed="rId3">
            <a:clrChange>
              <a:clrFrom>
                <a:srgbClr val="FFFFFF"/>
              </a:clrFrom>
              <a:clrTo>
                <a:srgbClr val="FFFFFF">
                  <a:alpha val="0"/>
                </a:srgbClr>
              </a:clrTo>
            </a:clrChange>
            <a:lum bright="70000" contrast="-70000"/>
          </a:blip>
          <a:stretch>
            <a:fillRect/>
          </a:stretch>
        </p:blipFill>
        <p:spPr>
          <a:xfrm rot="18843818" flipH="1">
            <a:off x="5400254" y="2804566"/>
            <a:ext cx="2739173" cy="823424"/>
          </a:xfrm>
          <a:prstGeom prst="rect">
            <a:avLst/>
          </a:prstGeom>
        </p:spPr>
      </p:pic>
    </p:spTree>
    <p:extLst>
      <p:ext uri="{BB962C8B-B14F-4D97-AF65-F5344CB8AC3E}">
        <p14:creationId xmlns:p14="http://schemas.microsoft.com/office/powerpoint/2010/main" val="359758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321"/>
                                        </p:tgtEl>
                                        <p:attrNameLst>
                                          <p:attrName>style.visibility</p:attrName>
                                        </p:attrNameLst>
                                      </p:cBhvr>
                                      <p:to>
                                        <p:strVal val="visible"/>
                                      </p:to>
                                    </p:set>
                                    <p:animEffect transition="in" filter="fade">
                                      <p:cBhvr>
                                        <p:cTn id="10" dur="500"/>
                                        <p:tgtEl>
                                          <p:spTgt spid="1321"/>
                                        </p:tgtEl>
                                      </p:cBhvr>
                                    </p:animEffect>
                                  </p:childTnLst>
                                </p:cTn>
                              </p:par>
                              <p:par>
                                <p:cTn id="11" presetID="10"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10"/>
                                        </p:tgtEl>
                                        <p:attrNameLst>
                                          <p:attrName>style.visibility</p:attrName>
                                        </p:attrNameLst>
                                      </p:cBhvr>
                                      <p:to>
                                        <p:strVal val="visible"/>
                                      </p:to>
                                    </p:set>
                                    <p:animEffect transition="in" filter="fade">
                                      <p:cBhvr>
                                        <p:cTn id="18" dur="500"/>
                                        <p:tgtEl>
                                          <p:spTgt spid="13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325"/>
                                        </p:tgtEl>
                                        <p:attrNameLst>
                                          <p:attrName>style.visibility</p:attrName>
                                        </p:attrNameLst>
                                      </p:cBhvr>
                                      <p:to>
                                        <p:strVal val="visible"/>
                                      </p:to>
                                    </p:set>
                                    <p:animEffect transition="in" filter="fade">
                                      <p:cBhvr>
                                        <p:cTn id="26" dur="500"/>
                                        <p:tgtEl>
                                          <p:spTgt spid="1325"/>
                                        </p:tgtEl>
                                      </p:cBhvr>
                                    </p:animEffect>
                                  </p:childTnLst>
                                </p:cTn>
                              </p:par>
                              <p:par>
                                <p:cTn id="27" presetID="10"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17"/>
                                        </p:tgtEl>
                                        <p:attrNameLst>
                                          <p:attrName>style.visibility</p:attrName>
                                        </p:attrNameLst>
                                      </p:cBhvr>
                                      <p:to>
                                        <p:strVal val="visible"/>
                                      </p:to>
                                    </p:set>
                                    <p:animEffect transition="in" filter="fade">
                                      <p:cBhvr>
                                        <p:cTn id="34" dur="500"/>
                                        <p:tgtEl>
                                          <p:spTgt spid="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 grpId="0"/>
      <p:bldP spid="1317" grpId="0"/>
      <p:bldP spid="2"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286;p41">
            <a:extLst>
              <a:ext uri="{FF2B5EF4-FFF2-40B4-BE49-F238E27FC236}">
                <a16:creationId xmlns:a16="http://schemas.microsoft.com/office/drawing/2014/main" id="{A80176D5-1BF2-4069-A99F-8F678C2D8356}"/>
              </a:ext>
            </a:extLst>
          </p:cNvPr>
          <p:cNvSpPr txBox="1">
            <a:spLocks/>
          </p:cNvSpPr>
          <p:nvPr/>
        </p:nvSpPr>
        <p:spPr>
          <a:xfrm>
            <a:off x="-71438" y="44450"/>
            <a:ext cx="12161838" cy="641350"/>
          </a:xfrm>
          <a:prstGeom prst="rect">
            <a:avLst/>
          </a:prstGeom>
          <a:noFill/>
          <a:ln>
            <a:noFill/>
          </a:ln>
        </p:spPr>
        <p:txBody>
          <a:bodyPr spcFirstLastPara="1" wrap="square" lIns="121598" tIns="121598" rIns="121598" bIns="12159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n-US" sz="3200" b="1" dirty="0">
                <a:solidFill>
                  <a:srgbClr val="0068B3"/>
                </a:solidFill>
                <a:latin typeface="Times New Roman" panose="02020603050405020304" pitchFamily="18" charset="0"/>
                <a:ea typeface="Century Gothic"/>
                <a:cs typeface="Times New Roman" panose="02020603050405020304" pitchFamily="18" charset="0"/>
                <a:sym typeface="Century Gothic"/>
              </a:rPr>
              <a:t>Change Request Template</a:t>
            </a:r>
            <a:endParaRPr lang="en-US" sz="3200" dirty="0"/>
          </a:p>
        </p:txBody>
      </p:sp>
      <p:pic>
        <p:nvPicPr>
          <p:cNvPr id="11" name="Рисунок 10">
            <a:extLst>
              <a:ext uri="{FF2B5EF4-FFF2-40B4-BE49-F238E27FC236}">
                <a16:creationId xmlns:a16="http://schemas.microsoft.com/office/drawing/2014/main" id="{65820BD5-952E-44D7-B97B-51BCEADCD722}"/>
              </a:ext>
            </a:extLst>
          </p:cNvPr>
          <p:cNvPicPr>
            <a:picLocks noChangeAspect="1"/>
          </p:cNvPicPr>
          <p:nvPr/>
        </p:nvPicPr>
        <p:blipFill rotWithShape="1">
          <a:blip r:embed="rId2"/>
          <a:srcRect t="4835" b="352"/>
          <a:stretch/>
        </p:blipFill>
        <p:spPr>
          <a:xfrm>
            <a:off x="2958155" y="685800"/>
            <a:ext cx="5713573" cy="5986305"/>
          </a:xfrm>
          <a:prstGeom prst="rect">
            <a:avLst/>
          </a:prstGeom>
        </p:spPr>
      </p:pic>
    </p:spTree>
    <p:extLst>
      <p:ext uri="{BB962C8B-B14F-4D97-AF65-F5344CB8AC3E}">
        <p14:creationId xmlns:p14="http://schemas.microsoft.com/office/powerpoint/2010/main" val="3587888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F6830A4A-1584-450D-A1D2-1CB1C9F468EB}"/>
              </a:ext>
            </a:extLst>
          </p:cNvPr>
          <p:cNvSpPr txBox="1">
            <a:spLocks/>
          </p:cNvSpPr>
          <p:nvPr/>
        </p:nvSpPr>
        <p:spPr>
          <a:xfrm>
            <a:off x="747159" y="484695"/>
            <a:ext cx="10667520" cy="69365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Change Control Process – “to be” model</a:t>
            </a:r>
            <a:endParaRPr lang="ru-KZ" sz="3600" dirty="0">
              <a:latin typeface="Times New Roman" panose="02020603050405020304" pitchFamily="18" charset="0"/>
              <a:cs typeface="Times New Roman" panose="02020603050405020304" pitchFamily="18" charset="0"/>
            </a:endParaRPr>
          </a:p>
        </p:txBody>
      </p:sp>
      <p:pic>
        <p:nvPicPr>
          <p:cNvPr id="7" name="Picture 48">
            <a:extLst>
              <a:ext uri="{FF2B5EF4-FFF2-40B4-BE49-F238E27FC236}">
                <a16:creationId xmlns:a16="http://schemas.microsoft.com/office/drawing/2014/main" id="{46D0122B-9349-41CF-9CAE-27AC6E404D47}"/>
              </a:ext>
            </a:extLst>
          </p:cNvPr>
          <p:cNvPicPr/>
          <p:nvPr/>
        </p:nvPicPr>
        <p:blipFill rotWithShape="1">
          <a:blip r:embed="rId2">
            <a:extLst>
              <a:ext uri="{28A0092B-C50C-407E-A947-70E740481C1C}">
                <a14:useLocalDpi xmlns:a14="http://schemas.microsoft.com/office/drawing/2010/main" val="0"/>
              </a:ext>
            </a:extLst>
          </a:blip>
          <a:srcRect b="14113"/>
          <a:stretch/>
        </p:blipFill>
        <p:spPr bwMode="auto">
          <a:xfrm>
            <a:off x="1352385" y="1344930"/>
            <a:ext cx="9822828" cy="4553146"/>
          </a:xfrm>
          <a:prstGeom prst="rect">
            <a:avLst/>
          </a:prstGeom>
          <a:noFill/>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2341ECDA-3482-4A04-888C-3E483105A139}"/>
              </a:ext>
            </a:extLst>
          </p:cNvPr>
          <p:cNvSpPr txBox="1"/>
          <p:nvPr/>
        </p:nvSpPr>
        <p:spPr>
          <a:xfrm>
            <a:off x="1453055" y="5898076"/>
            <a:ext cx="6080234" cy="584775"/>
          </a:xfrm>
          <a:prstGeom prst="rect">
            <a:avLst/>
          </a:prstGeom>
          <a:noFill/>
        </p:spPr>
        <p:txBody>
          <a:bodyPr wrap="square">
            <a:spAutoFit/>
          </a:bodyPr>
          <a:lstStyle/>
          <a:p>
            <a:r>
              <a:rPr lang="en-GB" sz="1600" dirty="0">
                <a:latin typeface="Times New Roman" panose="02020603050405020304" pitchFamily="18" charset="0"/>
                <a:cs typeface="Times New Roman" panose="02020603050405020304" pitchFamily="18" charset="0"/>
              </a:rPr>
              <a:t>KPIs: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improvement</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in</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the</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average</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time</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taken</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to</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request</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approval</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number</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of</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successful</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changes</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KZ" sz="1600" dirty="0" err="1">
                <a:effectLst/>
                <a:latin typeface="Times New Roman" panose="02020603050405020304" pitchFamily="18" charset="0"/>
                <a:ea typeface="Calibri" panose="020F0502020204030204" pitchFamily="34" charset="0"/>
                <a:cs typeface="Times New Roman" panose="02020603050405020304" pitchFamily="18" charset="0"/>
              </a:rPr>
              <a:t>implemented</a:t>
            </a:r>
            <a:r>
              <a:rPr lang="ru-KZ"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KZ"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23505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92163"/>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i="0" u="none" strike="noStrike" cap="none" dirty="0">
                <a:solidFill>
                  <a:srgbClr val="0068B3"/>
                </a:solidFill>
                <a:latin typeface="Times New Roman" panose="02020603050405020304" pitchFamily="18" charset="0"/>
                <a:ea typeface="Calibri"/>
                <a:cs typeface="Times New Roman" panose="02020603050405020304" pitchFamily="18" charset="0"/>
                <a:sym typeface="Calibri"/>
              </a:rPr>
              <a:t>Recommendations </a:t>
            </a:r>
            <a:r>
              <a:rPr lang="en-US" sz="3600" b="1" dirty="0">
                <a:solidFill>
                  <a:srgbClr val="0068B3"/>
                </a:solidFill>
                <a:latin typeface="Times New Roman" panose="02020603050405020304" pitchFamily="18" charset="0"/>
                <a:ea typeface="Calibri"/>
                <a:cs typeface="Times New Roman" panose="02020603050405020304" pitchFamily="18" charset="0"/>
                <a:sym typeface="Calibri"/>
              </a:rPr>
              <a:t>&amp; Conclusion</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41628846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40"/>
        <p:cNvGrpSpPr/>
        <p:nvPr/>
      </p:nvGrpSpPr>
      <p:grpSpPr>
        <a:xfrm>
          <a:off x="0" y="0"/>
          <a:ext cx="0" cy="0"/>
          <a:chOff x="0" y="0"/>
          <a:chExt cx="0" cy="0"/>
        </a:xfrm>
      </p:grpSpPr>
      <p:sp>
        <p:nvSpPr>
          <p:cNvPr id="1365" name="Google Shape;1365;p42"/>
          <p:cNvSpPr/>
          <p:nvPr/>
        </p:nvSpPr>
        <p:spPr>
          <a:xfrm>
            <a:off x="897991" y="1445595"/>
            <a:ext cx="641641" cy="641641"/>
          </a:xfrm>
          <a:custGeom>
            <a:avLst/>
            <a:gdLst/>
            <a:ahLst/>
            <a:cxnLst/>
            <a:rect l="l" t="t" r="r" b="b"/>
            <a:pathLst>
              <a:path w="19563" h="19563" extrusionOk="0">
                <a:moveTo>
                  <a:pt x="9788" y="1"/>
                </a:moveTo>
                <a:cubicBezTo>
                  <a:pt x="4382" y="1"/>
                  <a:pt x="1" y="4382"/>
                  <a:pt x="1" y="9788"/>
                </a:cubicBezTo>
                <a:cubicBezTo>
                  <a:pt x="1" y="15181"/>
                  <a:pt x="4382" y="19563"/>
                  <a:pt x="9788" y="19563"/>
                </a:cubicBezTo>
                <a:cubicBezTo>
                  <a:pt x="15181" y="19563"/>
                  <a:pt x="19563" y="15181"/>
                  <a:pt x="19563" y="9788"/>
                </a:cubicBezTo>
                <a:cubicBezTo>
                  <a:pt x="19563" y="4382"/>
                  <a:pt x="15181" y="1"/>
                  <a:pt x="9788" y="1"/>
                </a:cubicBezTo>
                <a:close/>
              </a:path>
            </a:pathLst>
          </a:custGeom>
          <a:solidFill>
            <a:schemeClr val="accent5">
              <a:lumMod val="40000"/>
              <a:lumOff val="60000"/>
            </a:schemeClr>
          </a:solidFill>
          <a:ln>
            <a:noFill/>
          </a:ln>
        </p:spPr>
        <p:txBody>
          <a:bodyPr spcFirstLastPara="1" wrap="square" lIns="121598" tIns="121598" rIns="121598" bIns="121598" anchor="ctr" anchorCtr="0">
            <a:noAutofit/>
          </a:bodyPr>
          <a:lstStyle/>
          <a:p>
            <a:pPr algn="ctr">
              <a:buSzPts val="1100"/>
            </a:pPr>
            <a:endParaRPr sz="1862">
              <a:solidFill>
                <a:srgbClr val="FFFFFF"/>
              </a:solidFill>
            </a:endParaRPr>
          </a:p>
        </p:txBody>
      </p:sp>
      <p:sp>
        <p:nvSpPr>
          <p:cNvPr id="1367" name="Google Shape;1367;p42"/>
          <p:cNvSpPr txBox="1"/>
          <p:nvPr/>
        </p:nvSpPr>
        <p:spPr>
          <a:xfrm>
            <a:off x="1630312" y="1291700"/>
            <a:ext cx="3278037" cy="875782"/>
          </a:xfrm>
          <a:prstGeom prst="rect">
            <a:avLst/>
          </a:prstGeom>
          <a:noFill/>
          <a:ln>
            <a:noFill/>
          </a:ln>
        </p:spPr>
        <p:txBody>
          <a:bodyPr spcFirstLastPara="1" wrap="square" lIns="121598" tIns="121598" rIns="121598" bIns="121598" anchor="ctr" anchorCtr="0">
            <a:noAutofit/>
          </a:bodyPr>
          <a:lstStyle/>
          <a:p>
            <a:r>
              <a:rPr lang="en-US" b="1" dirty="0">
                <a:latin typeface="Times New Roman" panose="02020603050405020304" pitchFamily="18" charset="0"/>
                <a:cs typeface="Times New Roman" panose="02020603050405020304" pitchFamily="18" charset="0"/>
              </a:rPr>
              <a:t>DOCUMENTATION OF BP</a:t>
            </a:r>
          </a:p>
        </p:txBody>
      </p:sp>
      <p:sp>
        <p:nvSpPr>
          <p:cNvPr id="1371" name="Google Shape;1371;p42"/>
          <p:cNvSpPr txBox="1"/>
          <p:nvPr/>
        </p:nvSpPr>
        <p:spPr>
          <a:xfrm>
            <a:off x="2808557" y="2587158"/>
            <a:ext cx="4683458" cy="668343"/>
          </a:xfrm>
          <a:prstGeom prst="rect">
            <a:avLst/>
          </a:prstGeom>
          <a:noFill/>
          <a:ln>
            <a:noFill/>
          </a:ln>
        </p:spPr>
        <p:txBody>
          <a:bodyPr spcFirstLastPara="1" wrap="square" lIns="121598" tIns="121598" rIns="121598" bIns="121598" anchor="ctr" anchorCtr="0">
            <a:noAutofit/>
          </a:bodyPr>
          <a:lstStyle/>
          <a:p>
            <a:r>
              <a:rPr lang="en-US" b="1" dirty="0">
                <a:latin typeface="Times New Roman" panose="02020603050405020304" pitchFamily="18" charset="0"/>
                <a:cs typeface="Times New Roman" panose="02020603050405020304" pitchFamily="18" charset="0"/>
              </a:rPr>
              <a:t>REEVALUATION OF CORPORATE TEMPLATES</a:t>
            </a:r>
          </a:p>
        </p:txBody>
      </p:sp>
      <p:sp>
        <p:nvSpPr>
          <p:cNvPr id="1373" name="Google Shape;1373;p42"/>
          <p:cNvSpPr txBox="1"/>
          <p:nvPr/>
        </p:nvSpPr>
        <p:spPr>
          <a:xfrm>
            <a:off x="6464349" y="4853812"/>
            <a:ext cx="4424773" cy="896313"/>
          </a:xfrm>
          <a:prstGeom prst="rect">
            <a:avLst/>
          </a:prstGeom>
          <a:noFill/>
          <a:ln>
            <a:noFill/>
          </a:ln>
        </p:spPr>
        <p:txBody>
          <a:bodyPr spcFirstLastPara="1" wrap="square" lIns="121598" tIns="121598" rIns="121598" bIns="121598" anchor="ctr" anchorCtr="0">
            <a:noAutofit/>
          </a:bodyPr>
          <a:lstStyle/>
          <a:p>
            <a:pPr>
              <a:lnSpc>
                <a:spcPct val="150000"/>
              </a:lnSpc>
            </a:pPr>
            <a:r>
              <a:rPr lang="en-US" b="1" dirty="0">
                <a:latin typeface="Times New Roman" panose="02020603050405020304" pitchFamily="18" charset="0"/>
                <a:cs typeface="Times New Roman" panose="02020603050405020304" pitchFamily="18" charset="0"/>
              </a:rPr>
              <a:t>EXTENDED USE OF MS PROJECT  AND </a:t>
            </a:r>
            <a:r>
              <a:rPr lang="en-US" b="1" dirty="0">
                <a:solidFill>
                  <a:schemeClr val="tx1"/>
                </a:solidFill>
                <a:latin typeface="Times New Roman" panose="02020603050405020304" pitchFamily="18" charset="0"/>
                <a:cs typeface="Times New Roman" panose="02020603050405020304" pitchFamily="18" charset="0"/>
              </a:rPr>
              <a:t>BIZAGI MODELER</a:t>
            </a:r>
            <a:endParaRPr lang="en-US" b="1" dirty="0">
              <a:latin typeface="Times New Roman" panose="02020603050405020304" pitchFamily="18" charset="0"/>
              <a:cs typeface="Times New Roman" panose="02020603050405020304" pitchFamily="18" charset="0"/>
            </a:endParaRPr>
          </a:p>
        </p:txBody>
      </p:sp>
      <p:sp>
        <p:nvSpPr>
          <p:cNvPr id="1377" name="Google Shape;1377;p42"/>
          <p:cNvSpPr txBox="1"/>
          <p:nvPr/>
        </p:nvSpPr>
        <p:spPr>
          <a:xfrm>
            <a:off x="9522889" y="4865242"/>
            <a:ext cx="3645361" cy="668343"/>
          </a:xfrm>
          <a:prstGeom prst="rect">
            <a:avLst/>
          </a:prstGeom>
          <a:noFill/>
          <a:ln>
            <a:noFill/>
          </a:ln>
        </p:spPr>
        <p:txBody>
          <a:bodyPr spcFirstLastPara="1" wrap="square" lIns="121598" tIns="121598" rIns="121598" bIns="121598" anchor="ctr" anchorCtr="0">
            <a:noAutofit/>
          </a:bodyPr>
          <a:lstStyle/>
          <a:p>
            <a:endParaRPr lang="en-US" b="1" dirty="0">
              <a:solidFill>
                <a:schemeClr val="tx1"/>
              </a:solidFill>
              <a:latin typeface="Times New Roman" panose="02020603050405020304" pitchFamily="18" charset="0"/>
              <a:cs typeface="Times New Roman" panose="02020603050405020304" pitchFamily="18" charset="0"/>
            </a:endParaRPr>
          </a:p>
        </p:txBody>
      </p:sp>
      <p:sp>
        <p:nvSpPr>
          <p:cNvPr id="1380" name="Google Shape;1380;p42"/>
          <p:cNvSpPr txBox="1"/>
          <p:nvPr/>
        </p:nvSpPr>
        <p:spPr>
          <a:xfrm>
            <a:off x="4640300" y="3612811"/>
            <a:ext cx="4453348" cy="896313"/>
          </a:xfrm>
          <a:prstGeom prst="rect">
            <a:avLst/>
          </a:prstGeom>
          <a:noFill/>
          <a:ln>
            <a:noFill/>
          </a:ln>
        </p:spPr>
        <p:txBody>
          <a:bodyPr spcFirstLastPara="1" wrap="square" lIns="121598" tIns="121598" rIns="121598" bIns="121598" anchor="ctr" anchorCtr="0">
            <a:noAutofit/>
          </a:bodyPr>
          <a:lstStyle/>
          <a:p>
            <a:pPr>
              <a:lnSpc>
                <a:spcPct val="150000"/>
              </a:lnSpc>
            </a:pPr>
            <a:r>
              <a:rPr lang="en-US" b="1" dirty="0">
                <a:latin typeface="Times New Roman" panose="02020603050405020304" pitchFamily="18" charset="0"/>
                <a:cs typeface="Times New Roman" panose="02020603050405020304" pitchFamily="18" charset="0"/>
              </a:rPr>
              <a:t>STRUCTURAL UNIT RESPONSIBLE FOR THE </a:t>
            </a:r>
          </a:p>
          <a:p>
            <a:pPr>
              <a:lnSpc>
                <a:spcPct val="150000"/>
              </a:lnSpc>
            </a:pPr>
            <a:r>
              <a:rPr lang="en-US" b="1" dirty="0">
                <a:latin typeface="Times New Roman" panose="02020603050405020304" pitchFamily="18" charset="0"/>
                <a:cs typeface="Times New Roman" panose="02020603050405020304" pitchFamily="18" charset="0"/>
              </a:rPr>
              <a:t>BP DOCUMENTATION</a:t>
            </a:r>
            <a:endParaRPr lang="ru-KZ" b="1" dirty="0">
              <a:latin typeface="Times New Roman" panose="02020603050405020304" pitchFamily="18" charset="0"/>
              <a:cs typeface="Times New Roman" panose="02020603050405020304" pitchFamily="18" charset="0"/>
            </a:endParaRPr>
          </a:p>
        </p:txBody>
      </p:sp>
      <p:sp>
        <p:nvSpPr>
          <p:cNvPr id="1389" name="Google Shape;1389;p42"/>
          <p:cNvSpPr/>
          <p:nvPr/>
        </p:nvSpPr>
        <p:spPr>
          <a:xfrm>
            <a:off x="1032703" y="1588338"/>
            <a:ext cx="333434" cy="374381"/>
          </a:xfrm>
          <a:custGeom>
            <a:avLst/>
            <a:gdLst/>
            <a:ahLst/>
            <a:cxnLst/>
            <a:rect l="l" t="t" r="r" b="b"/>
            <a:pathLst>
              <a:path w="17168" h="19273" extrusionOk="0">
                <a:moveTo>
                  <a:pt x="15361" y="1130"/>
                </a:moveTo>
                <a:cubicBezTo>
                  <a:pt x="15671" y="1130"/>
                  <a:pt x="15924" y="1382"/>
                  <a:pt x="15924" y="1696"/>
                </a:cubicBezTo>
                <a:cubicBezTo>
                  <a:pt x="15924" y="2006"/>
                  <a:pt x="15671" y="2259"/>
                  <a:pt x="15361" y="2259"/>
                </a:cubicBezTo>
                <a:lnTo>
                  <a:pt x="1810" y="2259"/>
                </a:lnTo>
                <a:cubicBezTo>
                  <a:pt x="1497" y="2259"/>
                  <a:pt x="1244" y="2006"/>
                  <a:pt x="1244" y="1696"/>
                </a:cubicBezTo>
                <a:cubicBezTo>
                  <a:pt x="1244" y="1382"/>
                  <a:pt x="1497" y="1130"/>
                  <a:pt x="1810" y="1130"/>
                </a:cubicBezTo>
                <a:close/>
                <a:moveTo>
                  <a:pt x="15361" y="11332"/>
                </a:moveTo>
                <a:cubicBezTo>
                  <a:pt x="15671" y="11332"/>
                  <a:pt x="15924" y="11582"/>
                  <a:pt x="15924" y="11895"/>
                </a:cubicBezTo>
                <a:cubicBezTo>
                  <a:pt x="15924" y="12208"/>
                  <a:pt x="15671" y="12461"/>
                  <a:pt x="15361" y="12461"/>
                </a:cubicBezTo>
                <a:lnTo>
                  <a:pt x="1810" y="12461"/>
                </a:lnTo>
                <a:cubicBezTo>
                  <a:pt x="1497" y="12461"/>
                  <a:pt x="1244" y="12208"/>
                  <a:pt x="1244" y="11895"/>
                </a:cubicBezTo>
                <a:cubicBezTo>
                  <a:pt x="1244" y="11582"/>
                  <a:pt x="1497" y="11332"/>
                  <a:pt x="1810" y="11332"/>
                </a:cubicBezTo>
                <a:close/>
                <a:moveTo>
                  <a:pt x="1804" y="0"/>
                </a:moveTo>
                <a:cubicBezTo>
                  <a:pt x="982" y="0"/>
                  <a:pt x="277" y="593"/>
                  <a:pt x="139" y="1404"/>
                </a:cubicBezTo>
                <a:cubicBezTo>
                  <a:pt x="1" y="2217"/>
                  <a:pt x="467" y="3012"/>
                  <a:pt x="1244" y="3286"/>
                </a:cubicBezTo>
                <a:lnTo>
                  <a:pt x="1244" y="10305"/>
                </a:lnTo>
                <a:cubicBezTo>
                  <a:pt x="570" y="10543"/>
                  <a:pt x="118" y="11178"/>
                  <a:pt x="115" y="11895"/>
                </a:cubicBezTo>
                <a:cubicBezTo>
                  <a:pt x="115" y="12831"/>
                  <a:pt x="874" y="13587"/>
                  <a:pt x="1810" y="13590"/>
                </a:cubicBezTo>
                <a:lnTo>
                  <a:pt x="6752" y="13590"/>
                </a:lnTo>
                <a:lnTo>
                  <a:pt x="2518" y="18333"/>
                </a:lnTo>
                <a:cubicBezTo>
                  <a:pt x="2316" y="18565"/>
                  <a:pt x="2337" y="18914"/>
                  <a:pt x="2566" y="19122"/>
                </a:cubicBezTo>
                <a:cubicBezTo>
                  <a:pt x="2674" y="19218"/>
                  <a:pt x="2809" y="19266"/>
                  <a:pt x="2943" y="19266"/>
                </a:cubicBezTo>
                <a:cubicBezTo>
                  <a:pt x="3095" y="19266"/>
                  <a:pt x="3247" y="19205"/>
                  <a:pt x="3358" y="19086"/>
                </a:cubicBezTo>
                <a:lnTo>
                  <a:pt x="8020" y="13867"/>
                </a:lnTo>
                <a:lnTo>
                  <a:pt x="8020" y="18709"/>
                </a:lnTo>
                <a:cubicBezTo>
                  <a:pt x="8020" y="19019"/>
                  <a:pt x="8273" y="19272"/>
                  <a:pt x="8586" y="19272"/>
                </a:cubicBezTo>
                <a:cubicBezTo>
                  <a:pt x="8896" y="19272"/>
                  <a:pt x="9149" y="19019"/>
                  <a:pt x="9149" y="18709"/>
                </a:cubicBezTo>
                <a:lnTo>
                  <a:pt x="9149" y="13867"/>
                </a:lnTo>
                <a:lnTo>
                  <a:pt x="13810" y="19086"/>
                </a:lnTo>
                <a:cubicBezTo>
                  <a:pt x="13922" y="19203"/>
                  <a:pt x="14072" y="19263"/>
                  <a:pt x="14224" y="19263"/>
                </a:cubicBezTo>
                <a:cubicBezTo>
                  <a:pt x="14359" y="19263"/>
                  <a:pt x="14494" y="19215"/>
                  <a:pt x="14602" y="19119"/>
                </a:cubicBezTo>
                <a:cubicBezTo>
                  <a:pt x="14831" y="18914"/>
                  <a:pt x="14852" y="18562"/>
                  <a:pt x="14650" y="18330"/>
                </a:cubicBezTo>
                <a:lnTo>
                  <a:pt x="10417" y="13590"/>
                </a:lnTo>
                <a:lnTo>
                  <a:pt x="15361" y="13590"/>
                </a:lnTo>
                <a:cubicBezTo>
                  <a:pt x="16183" y="13590"/>
                  <a:pt x="16891" y="12997"/>
                  <a:pt x="17029" y="12184"/>
                </a:cubicBezTo>
                <a:cubicBezTo>
                  <a:pt x="17168" y="11374"/>
                  <a:pt x="16701" y="10579"/>
                  <a:pt x="15924" y="10305"/>
                </a:cubicBezTo>
                <a:lnTo>
                  <a:pt x="15924" y="3286"/>
                </a:lnTo>
                <a:cubicBezTo>
                  <a:pt x="16701" y="3012"/>
                  <a:pt x="17168" y="2217"/>
                  <a:pt x="17029" y="1404"/>
                </a:cubicBezTo>
                <a:cubicBezTo>
                  <a:pt x="16891" y="593"/>
                  <a:pt x="16187" y="0"/>
                  <a:pt x="15367" y="0"/>
                </a:cubicBezTo>
                <a:cubicBezTo>
                  <a:pt x="15365" y="0"/>
                  <a:pt x="15363" y="0"/>
                  <a:pt x="15361" y="0"/>
                </a:cubicBezTo>
                <a:lnTo>
                  <a:pt x="1810" y="0"/>
                </a:lnTo>
                <a:cubicBezTo>
                  <a:pt x="1808" y="0"/>
                  <a:pt x="1806" y="0"/>
                  <a:pt x="1804"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grpSp>
        <p:nvGrpSpPr>
          <p:cNvPr id="6" name="Группа 5">
            <a:extLst>
              <a:ext uri="{FF2B5EF4-FFF2-40B4-BE49-F238E27FC236}">
                <a16:creationId xmlns:a16="http://schemas.microsoft.com/office/drawing/2014/main" id="{DF75512F-6964-4365-97C2-C71C9B4379E0}"/>
              </a:ext>
            </a:extLst>
          </p:cNvPr>
          <p:cNvGrpSpPr/>
          <p:nvPr/>
        </p:nvGrpSpPr>
        <p:grpSpPr>
          <a:xfrm>
            <a:off x="2117978" y="2600508"/>
            <a:ext cx="641247" cy="641641"/>
            <a:chOff x="5900976" y="5963367"/>
            <a:chExt cx="641247" cy="641641"/>
          </a:xfrm>
        </p:grpSpPr>
        <p:sp>
          <p:nvSpPr>
            <p:cNvPr id="1364" name="Google Shape;1364;p42"/>
            <p:cNvSpPr/>
            <p:nvPr/>
          </p:nvSpPr>
          <p:spPr>
            <a:xfrm>
              <a:off x="5900976" y="5963367"/>
              <a:ext cx="641247" cy="641641"/>
            </a:xfrm>
            <a:custGeom>
              <a:avLst/>
              <a:gdLst/>
              <a:ahLst/>
              <a:cxnLst/>
              <a:rect l="l" t="t" r="r" b="b"/>
              <a:pathLst>
                <a:path w="19551" h="19563" extrusionOk="0">
                  <a:moveTo>
                    <a:pt x="9775" y="1"/>
                  </a:moveTo>
                  <a:cubicBezTo>
                    <a:pt x="4370" y="1"/>
                    <a:pt x="0" y="4382"/>
                    <a:pt x="0" y="9788"/>
                  </a:cubicBezTo>
                  <a:cubicBezTo>
                    <a:pt x="0" y="15181"/>
                    <a:pt x="4370" y="19563"/>
                    <a:pt x="9775" y="19563"/>
                  </a:cubicBezTo>
                  <a:cubicBezTo>
                    <a:pt x="15169" y="19563"/>
                    <a:pt x="19550" y="15181"/>
                    <a:pt x="19550" y="9788"/>
                  </a:cubicBezTo>
                  <a:cubicBezTo>
                    <a:pt x="19550" y="4382"/>
                    <a:pt x="15169" y="1"/>
                    <a:pt x="9775" y="1"/>
                  </a:cubicBezTo>
                  <a:close/>
                </a:path>
              </a:pathLst>
            </a:custGeom>
            <a:solidFill>
              <a:schemeClr val="accent1"/>
            </a:solidFill>
            <a:ln>
              <a:noFill/>
            </a:ln>
          </p:spPr>
          <p:txBody>
            <a:bodyPr spcFirstLastPara="1" wrap="square" lIns="121598" tIns="121598" rIns="121598" bIns="121598" anchor="ctr" anchorCtr="0">
              <a:noAutofit/>
            </a:bodyPr>
            <a:lstStyle/>
            <a:p>
              <a:pPr algn="ctr">
                <a:buSzPts val="1100"/>
              </a:pPr>
              <a:endParaRPr sz="1862">
                <a:solidFill>
                  <a:srgbClr val="FFFFFF"/>
                </a:solidFill>
              </a:endParaRPr>
            </a:p>
          </p:txBody>
        </p:sp>
        <p:grpSp>
          <p:nvGrpSpPr>
            <p:cNvPr id="1397" name="Google Shape;1397;p42"/>
            <p:cNvGrpSpPr/>
            <p:nvPr/>
          </p:nvGrpSpPr>
          <p:grpSpPr>
            <a:xfrm>
              <a:off x="6025872" y="6096983"/>
              <a:ext cx="391447" cy="374401"/>
              <a:chOff x="5045500" y="842250"/>
              <a:chExt cx="503875" cy="481850"/>
            </a:xfrm>
          </p:grpSpPr>
          <p:sp>
            <p:nvSpPr>
              <p:cNvPr id="1398" name="Google Shape;1398;p42"/>
              <p:cNvSpPr/>
              <p:nvPr/>
            </p:nvSpPr>
            <p:spPr>
              <a:xfrm>
                <a:off x="5045500" y="842250"/>
                <a:ext cx="503875" cy="481850"/>
              </a:xfrm>
              <a:custGeom>
                <a:avLst/>
                <a:gdLst/>
                <a:ahLst/>
                <a:cxnLst/>
                <a:rect l="l" t="t" r="r" b="b"/>
                <a:pathLst>
                  <a:path w="20155" h="19274" extrusionOk="0">
                    <a:moveTo>
                      <a:pt x="12103" y="1130"/>
                    </a:moveTo>
                    <a:cubicBezTo>
                      <a:pt x="13694" y="1130"/>
                      <a:pt x="15284" y="1735"/>
                      <a:pt x="16496" y="2945"/>
                    </a:cubicBezTo>
                    <a:cubicBezTo>
                      <a:pt x="18917" y="5366"/>
                      <a:pt x="18917" y="9305"/>
                      <a:pt x="16496" y="11729"/>
                    </a:cubicBezTo>
                    <a:cubicBezTo>
                      <a:pt x="15286" y="12940"/>
                      <a:pt x="13695" y="13545"/>
                      <a:pt x="12104" y="13545"/>
                    </a:cubicBezTo>
                    <a:cubicBezTo>
                      <a:pt x="10514" y="13545"/>
                      <a:pt x="8923" y="12940"/>
                      <a:pt x="7712" y="11729"/>
                    </a:cubicBezTo>
                    <a:cubicBezTo>
                      <a:pt x="5288" y="9305"/>
                      <a:pt x="5288" y="5369"/>
                      <a:pt x="7712" y="2945"/>
                    </a:cubicBezTo>
                    <a:cubicBezTo>
                      <a:pt x="8923" y="1735"/>
                      <a:pt x="10513" y="1130"/>
                      <a:pt x="12103" y="1130"/>
                    </a:cubicBezTo>
                    <a:close/>
                    <a:moveTo>
                      <a:pt x="4918" y="13726"/>
                    </a:moveTo>
                    <a:lnTo>
                      <a:pt x="5716" y="14524"/>
                    </a:lnTo>
                    <a:lnTo>
                      <a:pt x="4918" y="15322"/>
                    </a:lnTo>
                    <a:lnTo>
                      <a:pt x="4120" y="14524"/>
                    </a:lnTo>
                    <a:lnTo>
                      <a:pt x="4918" y="13726"/>
                    </a:lnTo>
                    <a:close/>
                    <a:moveTo>
                      <a:pt x="12106" y="1"/>
                    </a:moveTo>
                    <a:cubicBezTo>
                      <a:pt x="10226" y="1"/>
                      <a:pt x="8345" y="717"/>
                      <a:pt x="6914" y="2147"/>
                    </a:cubicBezTo>
                    <a:cubicBezTo>
                      <a:pt x="4725" y="4333"/>
                      <a:pt x="4240" y="7516"/>
                      <a:pt x="5315" y="10133"/>
                    </a:cubicBezTo>
                    <a:lnTo>
                      <a:pt x="4518" y="10931"/>
                    </a:lnTo>
                    <a:cubicBezTo>
                      <a:pt x="4009" y="11434"/>
                      <a:pt x="3876" y="12208"/>
                      <a:pt x="4192" y="12852"/>
                    </a:cubicBezTo>
                    <a:lnTo>
                      <a:pt x="663" y="16382"/>
                    </a:lnTo>
                    <a:cubicBezTo>
                      <a:pt x="1" y="17044"/>
                      <a:pt x="1" y="18116"/>
                      <a:pt x="663" y="18778"/>
                    </a:cubicBezTo>
                    <a:cubicBezTo>
                      <a:pt x="994" y="19108"/>
                      <a:pt x="1428" y="19273"/>
                      <a:pt x="1862" y="19273"/>
                    </a:cubicBezTo>
                    <a:cubicBezTo>
                      <a:pt x="2295" y="19273"/>
                      <a:pt x="2729" y="19108"/>
                      <a:pt x="3060" y="18778"/>
                    </a:cubicBezTo>
                    <a:lnTo>
                      <a:pt x="6586" y="15249"/>
                    </a:lnTo>
                    <a:cubicBezTo>
                      <a:pt x="6820" y="15363"/>
                      <a:pt x="7071" y="15418"/>
                      <a:pt x="7320" y="15418"/>
                    </a:cubicBezTo>
                    <a:cubicBezTo>
                      <a:pt x="7757" y="15418"/>
                      <a:pt x="8188" y="15247"/>
                      <a:pt x="8510" y="14921"/>
                    </a:cubicBezTo>
                    <a:lnTo>
                      <a:pt x="9308" y="14126"/>
                    </a:lnTo>
                    <a:cubicBezTo>
                      <a:pt x="10192" y="14489"/>
                      <a:pt x="11145" y="14675"/>
                      <a:pt x="12104" y="14675"/>
                    </a:cubicBezTo>
                    <a:cubicBezTo>
                      <a:pt x="13962" y="14675"/>
                      <a:pt x="15843" y="13979"/>
                      <a:pt x="17294" y="12527"/>
                    </a:cubicBezTo>
                    <a:cubicBezTo>
                      <a:pt x="20155" y="9666"/>
                      <a:pt x="20155" y="5008"/>
                      <a:pt x="17294" y="2147"/>
                    </a:cubicBezTo>
                    <a:cubicBezTo>
                      <a:pt x="15864" y="716"/>
                      <a:pt x="13985" y="1"/>
                      <a:pt x="12106"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399" name="Google Shape;1399;p42"/>
              <p:cNvSpPr/>
              <p:nvPr/>
            </p:nvSpPr>
            <p:spPr>
              <a:xfrm>
                <a:off x="5221050" y="898625"/>
                <a:ext cx="254100" cy="254100"/>
              </a:xfrm>
              <a:custGeom>
                <a:avLst/>
                <a:gdLst/>
                <a:ahLst/>
                <a:cxnLst/>
                <a:rect l="l" t="t" r="r" b="b"/>
                <a:pathLst>
                  <a:path w="10164" h="10164" extrusionOk="0">
                    <a:moveTo>
                      <a:pt x="5081" y="1"/>
                    </a:moveTo>
                    <a:cubicBezTo>
                      <a:pt x="2274" y="1"/>
                      <a:pt x="1" y="2274"/>
                      <a:pt x="1" y="5081"/>
                    </a:cubicBezTo>
                    <a:cubicBezTo>
                      <a:pt x="1" y="7887"/>
                      <a:pt x="2274" y="10164"/>
                      <a:pt x="5081" y="10164"/>
                    </a:cubicBezTo>
                    <a:cubicBezTo>
                      <a:pt x="7887" y="10164"/>
                      <a:pt x="10164" y="7887"/>
                      <a:pt x="10164" y="5081"/>
                    </a:cubicBezTo>
                    <a:cubicBezTo>
                      <a:pt x="10164" y="2274"/>
                      <a:pt x="7887" y="1"/>
                      <a:pt x="5081"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grpSp>
      </p:grpSp>
      <p:grpSp>
        <p:nvGrpSpPr>
          <p:cNvPr id="7" name="Группа 6">
            <a:extLst>
              <a:ext uri="{FF2B5EF4-FFF2-40B4-BE49-F238E27FC236}">
                <a16:creationId xmlns:a16="http://schemas.microsoft.com/office/drawing/2014/main" id="{6A84CCDD-02FE-43F6-9B31-567C3542D186}"/>
              </a:ext>
            </a:extLst>
          </p:cNvPr>
          <p:cNvGrpSpPr/>
          <p:nvPr/>
        </p:nvGrpSpPr>
        <p:grpSpPr>
          <a:xfrm>
            <a:off x="3927986" y="3766570"/>
            <a:ext cx="641247" cy="641641"/>
            <a:chOff x="1345230" y="5100739"/>
            <a:chExt cx="641247" cy="641641"/>
          </a:xfrm>
        </p:grpSpPr>
        <p:sp>
          <p:nvSpPr>
            <p:cNvPr id="1361" name="Google Shape;1361;p42"/>
            <p:cNvSpPr/>
            <p:nvPr/>
          </p:nvSpPr>
          <p:spPr>
            <a:xfrm>
              <a:off x="1345230" y="5100739"/>
              <a:ext cx="641247" cy="641641"/>
            </a:xfrm>
            <a:custGeom>
              <a:avLst/>
              <a:gdLst/>
              <a:ahLst/>
              <a:cxnLst/>
              <a:rect l="l" t="t" r="r" b="b"/>
              <a:pathLst>
                <a:path w="19551" h="19563" extrusionOk="0">
                  <a:moveTo>
                    <a:pt x="9776" y="0"/>
                  </a:moveTo>
                  <a:cubicBezTo>
                    <a:pt x="4370" y="0"/>
                    <a:pt x="1" y="4382"/>
                    <a:pt x="1" y="9787"/>
                  </a:cubicBezTo>
                  <a:cubicBezTo>
                    <a:pt x="1" y="15181"/>
                    <a:pt x="4370" y="19562"/>
                    <a:pt x="9776" y="19562"/>
                  </a:cubicBezTo>
                  <a:cubicBezTo>
                    <a:pt x="15181" y="19562"/>
                    <a:pt x="19551" y="15181"/>
                    <a:pt x="19551" y="9787"/>
                  </a:cubicBezTo>
                  <a:cubicBezTo>
                    <a:pt x="19551" y="4382"/>
                    <a:pt x="15181" y="0"/>
                    <a:pt x="9776" y="0"/>
                  </a:cubicBezTo>
                  <a:close/>
                </a:path>
              </a:pathLst>
            </a:custGeom>
            <a:solidFill>
              <a:schemeClr val="accent2"/>
            </a:solidFill>
            <a:ln>
              <a:noFill/>
            </a:ln>
          </p:spPr>
          <p:txBody>
            <a:bodyPr spcFirstLastPara="1" wrap="square" lIns="121598" tIns="121598" rIns="121598" bIns="121598" anchor="ctr" anchorCtr="0">
              <a:noAutofit/>
            </a:bodyPr>
            <a:lstStyle/>
            <a:p>
              <a:pPr algn="ctr">
                <a:buSzPts val="1100"/>
              </a:pPr>
              <a:endParaRPr sz="1862">
                <a:solidFill>
                  <a:srgbClr val="FFFFFF"/>
                </a:solidFill>
              </a:endParaRPr>
            </a:p>
          </p:txBody>
        </p:sp>
        <p:grpSp>
          <p:nvGrpSpPr>
            <p:cNvPr id="1400" name="Google Shape;1400;p42"/>
            <p:cNvGrpSpPr/>
            <p:nvPr/>
          </p:nvGrpSpPr>
          <p:grpSpPr>
            <a:xfrm>
              <a:off x="1478691" y="5234356"/>
              <a:ext cx="374317" cy="374381"/>
              <a:chOff x="4456875" y="1435075"/>
              <a:chExt cx="481825" cy="481825"/>
            </a:xfrm>
          </p:grpSpPr>
          <p:sp>
            <p:nvSpPr>
              <p:cNvPr id="1401" name="Google Shape;1401;p42"/>
              <p:cNvSpPr/>
              <p:nvPr/>
            </p:nvSpPr>
            <p:spPr>
              <a:xfrm>
                <a:off x="4624975" y="1465275"/>
                <a:ext cx="56650" cy="86000"/>
              </a:xfrm>
              <a:custGeom>
                <a:avLst/>
                <a:gdLst/>
                <a:ahLst/>
                <a:cxnLst/>
                <a:rect l="l" t="t" r="r" b="b"/>
                <a:pathLst>
                  <a:path w="2266" h="3440" extrusionOk="0">
                    <a:moveTo>
                      <a:pt x="2265" y="0"/>
                    </a:moveTo>
                    <a:cubicBezTo>
                      <a:pt x="1413" y="283"/>
                      <a:pt x="618" y="1196"/>
                      <a:pt x="1" y="2575"/>
                    </a:cubicBezTo>
                    <a:cubicBezTo>
                      <a:pt x="263" y="2801"/>
                      <a:pt x="449" y="3105"/>
                      <a:pt x="534" y="3439"/>
                    </a:cubicBezTo>
                    <a:cubicBezTo>
                      <a:pt x="1106" y="3364"/>
                      <a:pt x="1672" y="3322"/>
                      <a:pt x="2265" y="3304"/>
                    </a:cubicBezTo>
                    <a:lnTo>
                      <a:pt x="2265" y="0"/>
                    </a:ln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2" name="Google Shape;1402;p42"/>
              <p:cNvSpPr/>
              <p:nvPr/>
            </p:nvSpPr>
            <p:spPr>
              <a:xfrm>
                <a:off x="4615275" y="1797425"/>
                <a:ext cx="66350" cy="89375"/>
              </a:xfrm>
              <a:custGeom>
                <a:avLst/>
                <a:gdLst/>
                <a:ahLst/>
                <a:cxnLst/>
                <a:rect l="l" t="t" r="r" b="b"/>
                <a:pathLst>
                  <a:path w="2654" h="3575" extrusionOk="0">
                    <a:moveTo>
                      <a:pt x="0" y="0"/>
                    </a:moveTo>
                    <a:lnTo>
                      <a:pt x="0" y="0"/>
                    </a:lnTo>
                    <a:cubicBezTo>
                      <a:pt x="618" y="1882"/>
                      <a:pt x="1563" y="3225"/>
                      <a:pt x="2653" y="3574"/>
                    </a:cubicBezTo>
                    <a:lnTo>
                      <a:pt x="2653" y="1316"/>
                    </a:lnTo>
                    <a:cubicBezTo>
                      <a:pt x="2153" y="1135"/>
                      <a:pt x="1768" y="726"/>
                      <a:pt x="1620" y="217"/>
                    </a:cubicBezTo>
                    <a:cubicBezTo>
                      <a:pt x="1057" y="169"/>
                      <a:pt x="518" y="96"/>
                      <a:pt x="0"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3" name="Google Shape;1403;p42"/>
              <p:cNvSpPr/>
              <p:nvPr/>
            </p:nvSpPr>
            <p:spPr>
              <a:xfrm>
                <a:off x="4583125" y="1547250"/>
                <a:ext cx="28250" cy="28250"/>
              </a:xfrm>
              <a:custGeom>
                <a:avLst/>
                <a:gdLst/>
                <a:ahLst/>
                <a:cxnLst/>
                <a:rect l="l" t="t" r="r" b="b"/>
                <a:pathLst>
                  <a:path w="1130" h="1130" extrusionOk="0">
                    <a:moveTo>
                      <a:pt x="567" y="1"/>
                    </a:moveTo>
                    <a:cubicBezTo>
                      <a:pt x="253" y="1"/>
                      <a:pt x="1" y="254"/>
                      <a:pt x="1" y="567"/>
                    </a:cubicBezTo>
                    <a:cubicBezTo>
                      <a:pt x="1" y="880"/>
                      <a:pt x="253" y="1130"/>
                      <a:pt x="567" y="1130"/>
                    </a:cubicBezTo>
                    <a:cubicBezTo>
                      <a:pt x="880" y="1130"/>
                      <a:pt x="1130" y="880"/>
                      <a:pt x="1130" y="567"/>
                    </a:cubicBezTo>
                    <a:cubicBezTo>
                      <a:pt x="1130" y="254"/>
                      <a:pt x="880" y="1"/>
                      <a:pt x="567"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4" name="Google Shape;1404;p42"/>
              <p:cNvSpPr/>
              <p:nvPr/>
            </p:nvSpPr>
            <p:spPr>
              <a:xfrm>
                <a:off x="4597950" y="1576075"/>
                <a:ext cx="83675" cy="87525"/>
              </a:xfrm>
              <a:custGeom>
                <a:avLst/>
                <a:gdLst/>
                <a:ahLst/>
                <a:cxnLst/>
                <a:rect l="l" t="t" r="r" b="b"/>
                <a:pathLst>
                  <a:path w="3347" h="3501" extrusionOk="0">
                    <a:moveTo>
                      <a:pt x="3346" y="1"/>
                    </a:moveTo>
                    <a:cubicBezTo>
                      <a:pt x="2723" y="19"/>
                      <a:pt x="2103" y="73"/>
                      <a:pt x="1485" y="161"/>
                    </a:cubicBezTo>
                    <a:cubicBezTo>
                      <a:pt x="1241" y="654"/>
                      <a:pt x="772" y="998"/>
                      <a:pt x="230" y="1082"/>
                    </a:cubicBezTo>
                    <a:cubicBezTo>
                      <a:pt x="100" y="1817"/>
                      <a:pt x="25" y="2714"/>
                      <a:pt x="1" y="3500"/>
                    </a:cubicBezTo>
                    <a:lnTo>
                      <a:pt x="3346" y="3500"/>
                    </a:lnTo>
                    <a:lnTo>
                      <a:pt x="3346" y="1"/>
                    </a:ln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5" name="Google Shape;1405;p42"/>
              <p:cNvSpPr/>
              <p:nvPr/>
            </p:nvSpPr>
            <p:spPr>
              <a:xfrm>
                <a:off x="4597650" y="1692175"/>
                <a:ext cx="83975" cy="82450"/>
              </a:xfrm>
              <a:custGeom>
                <a:avLst/>
                <a:gdLst/>
                <a:ahLst/>
                <a:cxnLst/>
                <a:rect l="l" t="t" r="r" b="b"/>
                <a:pathLst>
                  <a:path w="3359" h="3298" extrusionOk="0">
                    <a:moveTo>
                      <a:pt x="1" y="0"/>
                    </a:moveTo>
                    <a:cubicBezTo>
                      <a:pt x="31" y="1003"/>
                      <a:pt x="154" y="2006"/>
                      <a:pt x="371" y="2987"/>
                    </a:cubicBezTo>
                    <a:cubicBezTo>
                      <a:pt x="1031" y="3135"/>
                      <a:pt x="1699" y="3237"/>
                      <a:pt x="2371" y="3298"/>
                    </a:cubicBezTo>
                    <a:cubicBezTo>
                      <a:pt x="2548" y="2855"/>
                      <a:pt x="2910" y="2509"/>
                      <a:pt x="3358" y="2346"/>
                    </a:cubicBezTo>
                    <a:lnTo>
                      <a:pt x="3358" y="0"/>
                    </a:ln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6" name="Google Shape;1406;p42"/>
              <p:cNvSpPr/>
              <p:nvPr/>
            </p:nvSpPr>
            <p:spPr>
              <a:xfrm>
                <a:off x="4798050" y="1663575"/>
                <a:ext cx="28475" cy="28250"/>
              </a:xfrm>
              <a:custGeom>
                <a:avLst/>
                <a:gdLst/>
                <a:ahLst/>
                <a:cxnLst/>
                <a:rect l="l" t="t" r="r" b="b"/>
                <a:pathLst>
                  <a:path w="1139" h="1130" extrusionOk="0">
                    <a:moveTo>
                      <a:pt x="564" y="0"/>
                    </a:moveTo>
                    <a:cubicBezTo>
                      <a:pt x="254" y="0"/>
                      <a:pt x="1" y="253"/>
                      <a:pt x="1" y="566"/>
                    </a:cubicBezTo>
                    <a:cubicBezTo>
                      <a:pt x="4" y="876"/>
                      <a:pt x="257" y="1129"/>
                      <a:pt x="567" y="1129"/>
                    </a:cubicBezTo>
                    <a:lnTo>
                      <a:pt x="573" y="1129"/>
                    </a:lnTo>
                    <a:cubicBezTo>
                      <a:pt x="886" y="1129"/>
                      <a:pt x="1139" y="876"/>
                      <a:pt x="1139" y="563"/>
                    </a:cubicBezTo>
                    <a:cubicBezTo>
                      <a:pt x="1139" y="253"/>
                      <a:pt x="886" y="0"/>
                      <a:pt x="573"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7" name="Google Shape;1407;p42"/>
              <p:cNvSpPr/>
              <p:nvPr/>
            </p:nvSpPr>
            <p:spPr>
              <a:xfrm>
                <a:off x="4710200" y="1435075"/>
                <a:ext cx="228500" cy="228525"/>
              </a:xfrm>
              <a:custGeom>
                <a:avLst/>
                <a:gdLst/>
                <a:ahLst/>
                <a:cxnLst/>
                <a:rect l="l" t="t" r="r" b="b"/>
                <a:pathLst>
                  <a:path w="9140" h="9141" extrusionOk="0">
                    <a:moveTo>
                      <a:pt x="1" y="1"/>
                    </a:moveTo>
                    <a:lnTo>
                      <a:pt x="1" y="34"/>
                    </a:lnTo>
                    <a:cubicBezTo>
                      <a:pt x="1729" y="377"/>
                      <a:pt x="3313" y="2283"/>
                      <a:pt x="4075" y="5069"/>
                    </a:cubicBezTo>
                    <a:cubicBezTo>
                      <a:pt x="6833" y="5828"/>
                      <a:pt x="8763" y="7406"/>
                      <a:pt x="9107" y="9140"/>
                    </a:cubicBezTo>
                    <a:lnTo>
                      <a:pt x="9140" y="9140"/>
                    </a:lnTo>
                    <a:cubicBezTo>
                      <a:pt x="8854" y="4298"/>
                      <a:pt x="4843" y="284"/>
                      <a:pt x="1"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8" name="Google Shape;1408;p42"/>
              <p:cNvSpPr/>
              <p:nvPr/>
            </p:nvSpPr>
            <p:spPr>
              <a:xfrm>
                <a:off x="4819200" y="1593475"/>
                <a:ext cx="89400" cy="70125"/>
              </a:xfrm>
              <a:custGeom>
                <a:avLst/>
                <a:gdLst/>
                <a:ahLst/>
                <a:cxnLst/>
                <a:rect l="l" t="t" r="r" b="b"/>
                <a:pathLst>
                  <a:path w="3576" h="2805" extrusionOk="0">
                    <a:moveTo>
                      <a:pt x="1" y="1"/>
                    </a:moveTo>
                    <a:cubicBezTo>
                      <a:pt x="94" y="519"/>
                      <a:pt x="166" y="1061"/>
                      <a:pt x="215" y="1621"/>
                    </a:cubicBezTo>
                    <a:cubicBezTo>
                      <a:pt x="727" y="1777"/>
                      <a:pt x="1136" y="2301"/>
                      <a:pt x="1317" y="2804"/>
                    </a:cubicBezTo>
                    <a:lnTo>
                      <a:pt x="3575" y="2804"/>
                    </a:lnTo>
                    <a:cubicBezTo>
                      <a:pt x="3223" y="1711"/>
                      <a:pt x="1883" y="621"/>
                      <a:pt x="1"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09" name="Google Shape;1409;p42"/>
              <p:cNvSpPr/>
              <p:nvPr/>
            </p:nvSpPr>
            <p:spPr>
              <a:xfrm>
                <a:off x="4819200" y="1692175"/>
                <a:ext cx="89475" cy="66275"/>
              </a:xfrm>
              <a:custGeom>
                <a:avLst/>
                <a:gdLst/>
                <a:ahLst/>
                <a:cxnLst/>
                <a:rect l="l" t="t" r="r" b="b"/>
                <a:pathLst>
                  <a:path w="3579" h="2651" extrusionOk="0">
                    <a:moveTo>
                      <a:pt x="1317" y="0"/>
                    </a:moveTo>
                    <a:cubicBezTo>
                      <a:pt x="1133" y="500"/>
                      <a:pt x="727" y="883"/>
                      <a:pt x="215" y="1033"/>
                    </a:cubicBezTo>
                    <a:cubicBezTo>
                      <a:pt x="166" y="1593"/>
                      <a:pt x="94" y="2132"/>
                      <a:pt x="1" y="2650"/>
                    </a:cubicBezTo>
                    <a:cubicBezTo>
                      <a:pt x="1889" y="2030"/>
                      <a:pt x="3223" y="1078"/>
                      <a:pt x="3578"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0" name="Google Shape;1410;p42"/>
              <p:cNvSpPr/>
              <p:nvPr/>
            </p:nvSpPr>
            <p:spPr>
              <a:xfrm>
                <a:off x="4456875" y="1691800"/>
                <a:ext cx="225125" cy="225100"/>
              </a:xfrm>
              <a:custGeom>
                <a:avLst/>
                <a:gdLst/>
                <a:ahLst/>
                <a:cxnLst/>
                <a:rect l="l" t="t" r="r" b="b"/>
                <a:pathLst>
                  <a:path w="9005" h="9004" extrusionOk="0">
                    <a:moveTo>
                      <a:pt x="1" y="0"/>
                    </a:moveTo>
                    <a:cubicBezTo>
                      <a:pt x="284" y="4839"/>
                      <a:pt x="4162" y="8721"/>
                      <a:pt x="9004" y="9004"/>
                    </a:cubicBezTo>
                    <a:lnTo>
                      <a:pt x="9004" y="8974"/>
                    </a:lnTo>
                    <a:cubicBezTo>
                      <a:pt x="7273" y="8628"/>
                      <a:pt x="5827" y="6697"/>
                      <a:pt x="5066" y="3942"/>
                    </a:cubicBezTo>
                    <a:cubicBezTo>
                      <a:pt x="2283" y="3180"/>
                      <a:pt x="377" y="1726"/>
                      <a:pt x="31"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1" name="Google Shape;1411;p42"/>
              <p:cNvSpPr/>
              <p:nvPr/>
            </p:nvSpPr>
            <p:spPr>
              <a:xfrm>
                <a:off x="4487000" y="1595125"/>
                <a:ext cx="88925" cy="68475"/>
              </a:xfrm>
              <a:custGeom>
                <a:avLst/>
                <a:gdLst/>
                <a:ahLst/>
                <a:cxnLst/>
                <a:rect l="l" t="t" r="r" b="b"/>
                <a:pathLst>
                  <a:path w="3557" h="2739" extrusionOk="0">
                    <a:moveTo>
                      <a:pt x="3397" y="1"/>
                    </a:moveTo>
                    <a:cubicBezTo>
                      <a:pt x="1569" y="636"/>
                      <a:pt x="337" y="1720"/>
                      <a:pt x="0" y="2738"/>
                    </a:cubicBezTo>
                    <a:lnTo>
                      <a:pt x="3313" y="2738"/>
                    </a:lnTo>
                    <a:cubicBezTo>
                      <a:pt x="3337" y="1880"/>
                      <a:pt x="3418" y="913"/>
                      <a:pt x="3556" y="106"/>
                    </a:cubicBezTo>
                    <a:cubicBezTo>
                      <a:pt x="3502" y="73"/>
                      <a:pt x="3448" y="37"/>
                      <a:pt x="3397"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2" name="Google Shape;1412;p42"/>
              <p:cNvSpPr/>
              <p:nvPr/>
            </p:nvSpPr>
            <p:spPr>
              <a:xfrm>
                <a:off x="4486925" y="1692175"/>
                <a:ext cx="89450" cy="66350"/>
              </a:xfrm>
              <a:custGeom>
                <a:avLst/>
                <a:gdLst/>
                <a:ahLst/>
                <a:cxnLst/>
                <a:rect l="l" t="t" r="r" b="b"/>
                <a:pathLst>
                  <a:path w="3578" h="2654" extrusionOk="0">
                    <a:moveTo>
                      <a:pt x="0" y="0"/>
                    </a:moveTo>
                    <a:cubicBezTo>
                      <a:pt x="352" y="1078"/>
                      <a:pt x="1689" y="2030"/>
                      <a:pt x="3578" y="2653"/>
                    </a:cubicBezTo>
                    <a:cubicBezTo>
                      <a:pt x="3418" y="1777"/>
                      <a:pt x="3325" y="889"/>
                      <a:pt x="3300"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3" name="Google Shape;1413;p42"/>
              <p:cNvSpPr/>
              <p:nvPr/>
            </p:nvSpPr>
            <p:spPr>
              <a:xfrm>
                <a:off x="4456875" y="1435075"/>
                <a:ext cx="225125" cy="228525"/>
              </a:xfrm>
              <a:custGeom>
                <a:avLst/>
                <a:gdLst/>
                <a:ahLst/>
                <a:cxnLst/>
                <a:rect l="l" t="t" r="r" b="b"/>
                <a:pathLst>
                  <a:path w="9005" h="9141" extrusionOk="0">
                    <a:moveTo>
                      <a:pt x="9004" y="1"/>
                    </a:moveTo>
                    <a:cubicBezTo>
                      <a:pt x="4162" y="284"/>
                      <a:pt x="284" y="4298"/>
                      <a:pt x="1" y="9140"/>
                    </a:cubicBezTo>
                    <a:lnTo>
                      <a:pt x="37" y="9140"/>
                    </a:lnTo>
                    <a:cubicBezTo>
                      <a:pt x="329" y="7686"/>
                      <a:pt x="1747" y="6267"/>
                      <a:pt x="3969" y="5433"/>
                    </a:cubicBezTo>
                    <a:cubicBezTo>
                      <a:pt x="3715" y="4375"/>
                      <a:pt x="4516" y="3361"/>
                      <a:pt x="5602" y="3361"/>
                    </a:cubicBezTo>
                    <a:cubicBezTo>
                      <a:pt x="5607" y="3361"/>
                      <a:pt x="5612" y="3361"/>
                      <a:pt x="5617" y="3361"/>
                    </a:cubicBezTo>
                    <a:cubicBezTo>
                      <a:pt x="5638" y="3361"/>
                      <a:pt x="5656" y="3364"/>
                      <a:pt x="5677" y="3367"/>
                    </a:cubicBezTo>
                    <a:cubicBezTo>
                      <a:pt x="6511" y="1476"/>
                      <a:pt x="7688" y="293"/>
                      <a:pt x="9004" y="31"/>
                    </a:cubicBezTo>
                    <a:lnTo>
                      <a:pt x="9004" y="1"/>
                    </a:ln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4" name="Google Shape;1414;p42"/>
              <p:cNvSpPr/>
              <p:nvPr/>
            </p:nvSpPr>
            <p:spPr>
              <a:xfrm>
                <a:off x="4710200" y="1691800"/>
                <a:ext cx="228500" cy="225100"/>
              </a:xfrm>
              <a:custGeom>
                <a:avLst/>
                <a:gdLst/>
                <a:ahLst/>
                <a:cxnLst/>
                <a:rect l="l" t="t" r="r" b="b"/>
                <a:pathLst>
                  <a:path w="9140" h="9004" extrusionOk="0">
                    <a:moveTo>
                      <a:pt x="9107" y="0"/>
                    </a:moveTo>
                    <a:cubicBezTo>
                      <a:pt x="8760" y="1726"/>
                      <a:pt x="6857" y="3177"/>
                      <a:pt x="4075" y="3942"/>
                    </a:cubicBezTo>
                    <a:cubicBezTo>
                      <a:pt x="3313" y="6721"/>
                      <a:pt x="1729" y="8628"/>
                      <a:pt x="1" y="8971"/>
                    </a:cubicBezTo>
                    <a:lnTo>
                      <a:pt x="1" y="9004"/>
                    </a:lnTo>
                    <a:cubicBezTo>
                      <a:pt x="4843" y="8721"/>
                      <a:pt x="8854" y="4839"/>
                      <a:pt x="9140"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5" name="Google Shape;1415;p42"/>
              <p:cNvSpPr/>
              <p:nvPr/>
            </p:nvSpPr>
            <p:spPr>
              <a:xfrm>
                <a:off x="4710200" y="1465200"/>
                <a:ext cx="70025" cy="89375"/>
              </a:xfrm>
              <a:custGeom>
                <a:avLst/>
                <a:gdLst/>
                <a:ahLst/>
                <a:cxnLst/>
                <a:rect l="l" t="t" r="r" b="b"/>
                <a:pathLst>
                  <a:path w="2801" h="3575" extrusionOk="0">
                    <a:moveTo>
                      <a:pt x="1" y="0"/>
                    </a:moveTo>
                    <a:lnTo>
                      <a:pt x="1" y="3298"/>
                    </a:lnTo>
                    <a:cubicBezTo>
                      <a:pt x="937" y="3328"/>
                      <a:pt x="1961" y="3421"/>
                      <a:pt x="2801" y="3575"/>
                    </a:cubicBezTo>
                    <a:cubicBezTo>
                      <a:pt x="2181" y="1687"/>
                      <a:pt x="1082" y="350"/>
                      <a:pt x="1"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6" name="Google Shape;1416;p42"/>
              <p:cNvSpPr/>
              <p:nvPr/>
            </p:nvSpPr>
            <p:spPr>
              <a:xfrm>
                <a:off x="4710200" y="1575850"/>
                <a:ext cx="86150" cy="87750"/>
              </a:xfrm>
              <a:custGeom>
                <a:avLst/>
                <a:gdLst/>
                <a:ahLst/>
                <a:cxnLst/>
                <a:rect l="l" t="t" r="r" b="b"/>
                <a:pathLst>
                  <a:path w="3446" h="3510" extrusionOk="0">
                    <a:moveTo>
                      <a:pt x="1" y="1"/>
                    </a:moveTo>
                    <a:lnTo>
                      <a:pt x="1" y="3509"/>
                    </a:lnTo>
                    <a:lnTo>
                      <a:pt x="2494" y="3509"/>
                    </a:lnTo>
                    <a:cubicBezTo>
                      <a:pt x="2656" y="3054"/>
                      <a:pt x="3003" y="2554"/>
                      <a:pt x="3445" y="2374"/>
                    </a:cubicBezTo>
                    <a:cubicBezTo>
                      <a:pt x="3385" y="1702"/>
                      <a:pt x="3283" y="1034"/>
                      <a:pt x="3135" y="374"/>
                    </a:cubicBezTo>
                    <a:cubicBezTo>
                      <a:pt x="2208" y="167"/>
                      <a:pt x="1063" y="37"/>
                      <a:pt x="1"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7" name="Google Shape;1417;p42"/>
              <p:cNvSpPr/>
              <p:nvPr/>
            </p:nvSpPr>
            <p:spPr>
              <a:xfrm>
                <a:off x="4710200" y="1797500"/>
                <a:ext cx="70025" cy="89375"/>
              </a:xfrm>
              <a:custGeom>
                <a:avLst/>
                <a:gdLst/>
                <a:ahLst/>
                <a:cxnLst/>
                <a:rect l="l" t="t" r="r" b="b"/>
                <a:pathLst>
                  <a:path w="2801" h="3575" extrusionOk="0">
                    <a:moveTo>
                      <a:pt x="2801" y="0"/>
                    </a:moveTo>
                    <a:lnTo>
                      <a:pt x="2801" y="0"/>
                    </a:lnTo>
                    <a:cubicBezTo>
                      <a:pt x="2283" y="93"/>
                      <a:pt x="1609" y="166"/>
                      <a:pt x="1048" y="214"/>
                    </a:cubicBezTo>
                    <a:cubicBezTo>
                      <a:pt x="892" y="726"/>
                      <a:pt x="503" y="1135"/>
                      <a:pt x="1" y="1316"/>
                    </a:cubicBezTo>
                    <a:lnTo>
                      <a:pt x="1" y="3574"/>
                    </a:lnTo>
                    <a:cubicBezTo>
                      <a:pt x="1082" y="3222"/>
                      <a:pt x="2181" y="1885"/>
                      <a:pt x="2801"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8" name="Google Shape;1418;p42"/>
              <p:cNvSpPr/>
              <p:nvPr/>
            </p:nvSpPr>
            <p:spPr>
              <a:xfrm>
                <a:off x="4681975" y="1776400"/>
                <a:ext cx="28250" cy="28350"/>
              </a:xfrm>
              <a:custGeom>
                <a:avLst/>
                <a:gdLst/>
                <a:ahLst/>
                <a:cxnLst/>
                <a:rect l="l" t="t" r="r" b="b"/>
                <a:pathLst>
                  <a:path w="1130" h="1134" extrusionOk="0">
                    <a:moveTo>
                      <a:pt x="566" y="1"/>
                    </a:moveTo>
                    <a:cubicBezTo>
                      <a:pt x="253" y="1"/>
                      <a:pt x="0" y="251"/>
                      <a:pt x="0" y="564"/>
                    </a:cubicBezTo>
                    <a:lnTo>
                      <a:pt x="0" y="567"/>
                    </a:lnTo>
                    <a:cubicBezTo>
                      <a:pt x="0" y="567"/>
                      <a:pt x="0" y="570"/>
                      <a:pt x="0" y="570"/>
                    </a:cubicBezTo>
                    <a:cubicBezTo>
                      <a:pt x="0" y="880"/>
                      <a:pt x="253" y="1133"/>
                      <a:pt x="566" y="1133"/>
                    </a:cubicBezTo>
                    <a:cubicBezTo>
                      <a:pt x="877" y="1133"/>
                      <a:pt x="1130" y="880"/>
                      <a:pt x="1130" y="570"/>
                    </a:cubicBezTo>
                    <a:cubicBezTo>
                      <a:pt x="1130" y="570"/>
                      <a:pt x="1130" y="567"/>
                      <a:pt x="1130" y="567"/>
                    </a:cubicBezTo>
                    <a:lnTo>
                      <a:pt x="1130" y="564"/>
                    </a:lnTo>
                    <a:cubicBezTo>
                      <a:pt x="1130" y="251"/>
                      <a:pt x="877" y="1"/>
                      <a:pt x="566"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419" name="Google Shape;1419;p42"/>
              <p:cNvSpPr/>
              <p:nvPr/>
            </p:nvSpPr>
            <p:spPr>
              <a:xfrm>
                <a:off x="4710200" y="1692175"/>
                <a:ext cx="86150" cy="82450"/>
              </a:xfrm>
              <a:custGeom>
                <a:avLst/>
                <a:gdLst/>
                <a:ahLst/>
                <a:cxnLst/>
                <a:rect l="l" t="t" r="r" b="b"/>
                <a:pathLst>
                  <a:path w="3446" h="3298" extrusionOk="0">
                    <a:moveTo>
                      <a:pt x="1" y="0"/>
                    </a:moveTo>
                    <a:lnTo>
                      <a:pt x="1" y="2346"/>
                    </a:lnTo>
                    <a:cubicBezTo>
                      <a:pt x="455" y="2506"/>
                      <a:pt x="820" y="2852"/>
                      <a:pt x="1003" y="3298"/>
                    </a:cubicBezTo>
                    <a:cubicBezTo>
                      <a:pt x="1702" y="3234"/>
                      <a:pt x="2506" y="3129"/>
                      <a:pt x="3135" y="2987"/>
                    </a:cubicBezTo>
                    <a:cubicBezTo>
                      <a:pt x="3283" y="2328"/>
                      <a:pt x="3385" y="1660"/>
                      <a:pt x="3445" y="985"/>
                    </a:cubicBezTo>
                    <a:cubicBezTo>
                      <a:pt x="3003" y="807"/>
                      <a:pt x="2656" y="449"/>
                      <a:pt x="2494"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grpSp>
      </p:grpSp>
      <p:sp>
        <p:nvSpPr>
          <p:cNvPr id="2" name="TextBox 1">
            <a:extLst>
              <a:ext uri="{FF2B5EF4-FFF2-40B4-BE49-F238E27FC236}">
                <a16:creationId xmlns:a16="http://schemas.microsoft.com/office/drawing/2014/main" id="{0BBFD16A-4104-214C-A94C-D1B38D81253D}"/>
              </a:ext>
            </a:extLst>
          </p:cNvPr>
          <p:cNvSpPr txBox="1"/>
          <p:nvPr/>
        </p:nvSpPr>
        <p:spPr>
          <a:xfrm>
            <a:off x="621262" y="342304"/>
            <a:ext cx="3018775" cy="523220"/>
          </a:xfrm>
          <a:prstGeom prst="rect">
            <a:avLst/>
          </a:prstGeom>
          <a:noFill/>
        </p:spPr>
        <p:txBody>
          <a:bodyPr wrap="none" rtlCol="0">
            <a:spAutoFit/>
          </a:bodyPr>
          <a:lstStyle/>
          <a:p>
            <a:r>
              <a:rPr lang="en-US" sz="2800" b="1" dirty="0">
                <a:solidFill>
                  <a:srgbClr val="FFFFFF"/>
                </a:solidFill>
                <a:latin typeface="Times New Roman"/>
                <a:ea typeface="Times New Roman"/>
                <a:cs typeface="Times New Roman"/>
                <a:sym typeface="Times New Roman"/>
              </a:rPr>
              <a:t>Recommendations</a:t>
            </a:r>
            <a:endParaRPr lang="ru-KZ" sz="2800" dirty="0"/>
          </a:p>
        </p:txBody>
      </p:sp>
      <p:sp>
        <p:nvSpPr>
          <p:cNvPr id="4" name="Прямоугольник: скругленные углы 3">
            <a:extLst>
              <a:ext uri="{FF2B5EF4-FFF2-40B4-BE49-F238E27FC236}">
                <a16:creationId xmlns:a16="http://schemas.microsoft.com/office/drawing/2014/main" id="{9554268A-5DAF-40F1-8937-FEEA7B768385}"/>
              </a:ext>
            </a:extLst>
          </p:cNvPr>
          <p:cNvSpPr/>
          <p:nvPr/>
        </p:nvSpPr>
        <p:spPr>
          <a:xfrm>
            <a:off x="680220" y="1293080"/>
            <a:ext cx="5319147" cy="8963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49" name="Прямоугольник: скругленные углы 48">
            <a:extLst>
              <a:ext uri="{FF2B5EF4-FFF2-40B4-BE49-F238E27FC236}">
                <a16:creationId xmlns:a16="http://schemas.microsoft.com/office/drawing/2014/main" id="{23BF522D-539E-4D22-B3E9-5865EF0CFCCF}"/>
              </a:ext>
            </a:extLst>
          </p:cNvPr>
          <p:cNvSpPr/>
          <p:nvPr/>
        </p:nvSpPr>
        <p:spPr>
          <a:xfrm>
            <a:off x="1944115" y="2460608"/>
            <a:ext cx="5319147" cy="8963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50" name="Прямоугольник: скругленные углы 49">
            <a:extLst>
              <a:ext uri="{FF2B5EF4-FFF2-40B4-BE49-F238E27FC236}">
                <a16:creationId xmlns:a16="http://schemas.microsoft.com/office/drawing/2014/main" id="{51B493AD-6F94-43EA-97B0-9230F671EDEF}"/>
              </a:ext>
            </a:extLst>
          </p:cNvPr>
          <p:cNvSpPr/>
          <p:nvPr/>
        </p:nvSpPr>
        <p:spPr>
          <a:xfrm>
            <a:off x="3763935" y="3635558"/>
            <a:ext cx="5319147" cy="8963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51" name="Прямоугольник: скругленные углы 50">
            <a:extLst>
              <a:ext uri="{FF2B5EF4-FFF2-40B4-BE49-F238E27FC236}">
                <a16:creationId xmlns:a16="http://schemas.microsoft.com/office/drawing/2014/main" id="{1FC1A332-5F73-4924-83B7-2099F577E84A}"/>
              </a:ext>
            </a:extLst>
          </p:cNvPr>
          <p:cNvSpPr/>
          <p:nvPr/>
        </p:nvSpPr>
        <p:spPr>
          <a:xfrm>
            <a:off x="5554217" y="4865242"/>
            <a:ext cx="5319147" cy="8963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grpSp>
        <p:nvGrpSpPr>
          <p:cNvPr id="1386" name="Google Shape;1386;p42"/>
          <p:cNvGrpSpPr/>
          <p:nvPr/>
        </p:nvGrpSpPr>
        <p:grpSpPr>
          <a:xfrm>
            <a:off x="5888954" y="5117711"/>
            <a:ext cx="388766" cy="373837"/>
            <a:chOff x="4447550" y="249750"/>
            <a:chExt cx="500425" cy="481125"/>
          </a:xfrm>
        </p:grpSpPr>
        <p:sp>
          <p:nvSpPr>
            <p:cNvPr id="1387" name="Google Shape;1387;p42"/>
            <p:cNvSpPr/>
            <p:nvPr/>
          </p:nvSpPr>
          <p:spPr>
            <a:xfrm>
              <a:off x="4447550" y="413675"/>
              <a:ext cx="353475" cy="317200"/>
            </a:xfrm>
            <a:custGeom>
              <a:avLst/>
              <a:gdLst/>
              <a:ahLst/>
              <a:cxnLst/>
              <a:rect l="l" t="t" r="r" b="b"/>
              <a:pathLst>
                <a:path w="14139" h="12688" extrusionOk="0">
                  <a:moveTo>
                    <a:pt x="12274" y="0"/>
                  </a:moveTo>
                  <a:lnTo>
                    <a:pt x="10639" y="1635"/>
                  </a:lnTo>
                  <a:cubicBezTo>
                    <a:pt x="10811" y="1720"/>
                    <a:pt x="10970" y="1831"/>
                    <a:pt x="11109" y="1964"/>
                  </a:cubicBezTo>
                  <a:cubicBezTo>
                    <a:pt x="11771" y="2623"/>
                    <a:pt x="11771" y="3698"/>
                    <a:pt x="11109" y="4358"/>
                  </a:cubicBezTo>
                  <a:lnTo>
                    <a:pt x="5520" y="9949"/>
                  </a:lnTo>
                  <a:cubicBezTo>
                    <a:pt x="5189" y="10281"/>
                    <a:pt x="4755" y="10446"/>
                    <a:pt x="4322" y="10446"/>
                  </a:cubicBezTo>
                  <a:cubicBezTo>
                    <a:pt x="3889" y="10446"/>
                    <a:pt x="3456" y="10281"/>
                    <a:pt x="3126" y="9949"/>
                  </a:cubicBezTo>
                  <a:cubicBezTo>
                    <a:pt x="2463" y="9287"/>
                    <a:pt x="2463" y="8215"/>
                    <a:pt x="3126" y="7552"/>
                  </a:cubicBezTo>
                  <a:lnTo>
                    <a:pt x="5330" y="5351"/>
                  </a:lnTo>
                  <a:cubicBezTo>
                    <a:pt x="4924" y="4499"/>
                    <a:pt x="4764" y="3554"/>
                    <a:pt x="4866" y="2620"/>
                  </a:cubicBezTo>
                  <a:lnTo>
                    <a:pt x="4866" y="2620"/>
                  </a:lnTo>
                  <a:lnTo>
                    <a:pt x="1527" y="5956"/>
                  </a:lnTo>
                  <a:cubicBezTo>
                    <a:pt x="0" y="7501"/>
                    <a:pt x="6" y="9992"/>
                    <a:pt x="1545" y="11530"/>
                  </a:cubicBezTo>
                  <a:cubicBezTo>
                    <a:pt x="2316" y="12301"/>
                    <a:pt x="3327" y="12687"/>
                    <a:pt x="4339" y="12687"/>
                  </a:cubicBezTo>
                  <a:cubicBezTo>
                    <a:pt x="5343" y="12687"/>
                    <a:pt x="6348" y="12307"/>
                    <a:pt x="7119" y="11545"/>
                  </a:cubicBezTo>
                  <a:lnTo>
                    <a:pt x="12708" y="5956"/>
                  </a:lnTo>
                  <a:cubicBezTo>
                    <a:pt x="13783" y="4878"/>
                    <a:pt x="14138" y="3276"/>
                    <a:pt x="13626" y="1843"/>
                  </a:cubicBezTo>
                  <a:cubicBezTo>
                    <a:pt x="13500" y="1467"/>
                    <a:pt x="13316" y="1114"/>
                    <a:pt x="13075" y="798"/>
                  </a:cubicBezTo>
                  <a:lnTo>
                    <a:pt x="13066" y="807"/>
                  </a:lnTo>
                  <a:cubicBezTo>
                    <a:pt x="12952" y="663"/>
                    <a:pt x="12843" y="503"/>
                    <a:pt x="12708" y="368"/>
                  </a:cubicBezTo>
                  <a:cubicBezTo>
                    <a:pt x="12569" y="235"/>
                    <a:pt x="12428" y="115"/>
                    <a:pt x="12274" y="0"/>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sp>
          <p:nvSpPr>
            <p:cNvPr id="1388" name="Google Shape;1388;p42"/>
            <p:cNvSpPr/>
            <p:nvPr/>
          </p:nvSpPr>
          <p:spPr>
            <a:xfrm>
              <a:off x="4589675" y="249750"/>
              <a:ext cx="358300" cy="322025"/>
            </a:xfrm>
            <a:custGeom>
              <a:avLst/>
              <a:gdLst/>
              <a:ahLst/>
              <a:cxnLst/>
              <a:rect l="l" t="t" r="r" b="b"/>
              <a:pathLst>
                <a:path w="14332" h="12881" extrusionOk="0">
                  <a:moveTo>
                    <a:pt x="9992" y="1"/>
                  </a:moveTo>
                  <a:cubicBezTo>
                    <a:pt x="8989" y="1"/>
                    <a:pt x="7985" y="381"/>
                    <a:pt x="7215" y="1143"/>
                  </a:cubicBezTo>
                  <a:lnTo>
                    <a:pt x="1434" y="6925"/>
                  </a:lnTo>
                  <a:cubicBezTo>
                    <a:pt x="359" y="8003"/>
                    <a:pt x="1" y="9605"/>
                    <a:pt x="515" y="11038"/>
                  </a:cubicBezTo>
                  <a:cubicBezTo>
                    <a:pt x="639" y="11414"/>
                    <a:pt x="826" y="11767"/>
                    <a:pt x="1066" y="12083"/>
                  </a:cubicBezTo>
                  <a:lnTo>
                    <a:pt x="1073" y="12074"/>
                  </a:lnTo>
                  <a:cubicBezTo>
                    <a:pt x="1187" y="12218"/>
                    <a:pt x="1295" y="12378"/>
                    <a:pt x="1434" y="12513"/>
                  </a:cubicBezTo>
                  <a:cubicBezTo>
                    <a:pt x="1569" y="12646"/>
                    <a:pt x="1711" y="12766"/>
                    <a:pt x="1864" y="12881"/>
                  </a:cubicBezTo>
                  <a:lnTo>
                    <a:pt x="3500" y="11243"/>
                  </a:lnTo>
                  <a:cubicBezTo>
                    <a:pt x="3328" y="11158"/>
                    <a:pt x="3168" y="11050"/>
                    <a:pt x="3030" y="10918"/>
                  </a:cubicBezTo>
                  <a:cubicBezTo>
                    <a:pt x="2367" y="10255"/>
                    <a:pt x="2367" y="9183"/>
                    <a:pt x="3030" y="8521"/>
                  </a:cubicBezTo>
                  <a:lnTo>
                    <a:pt x="8811" y="2739"/>
                  </a:lnTo>
                  <a:cubicBezTo>
                    <a:pt x="9143" y="2408"/>
                    <a:pt x="9576" y="2242"/>
                    <a:pt x="10010" y="2242"/>
                  </a:cubicBezTo>
                  <a:cubicBezTo>
                    <a:pt x="10443" y="2242"/>
                    <a:pt x="10876" y="2408"/>
                    <a:pt x="11205" y="2739"/>
                  </a:cubicBezTo>
                  <a:cubicBezTo>
                    <a:pt x="11868" y="3401"/>
                    <a:pt x="11868" y="4473"/>
                    <a:pt x="11205" y="5136"/>
                  </a:cubicBezTo>
                  <a:lnTo>
                    <a:pt x="8811" y="7530"/>
                  </a:lnTo>
                  <a:cubicBezTo>
                    <a:pt x="9215" y="8382"/>
                    <a:pt x="9375" y="9328"/>
                    <a:pt x="9272" y="10261"/>
                  </a:cubicBezTo>
                  <a:lnTo>
                    <a:pt x="12804" y="6732"/>
                  </a:lnTo>
                  <a:cubicBezTo>
                    <a:pt x="14331" y="5187"/>
                    <a:pt x="14325" y="2697"/>
                    <a:pt x="12786" y="1158"/>
                  </a:cubicBezTo>
                  <a:cubicBezTo>
                    <a:pt x="12015" y="387"/>
                    <a:pt x="11004" y="1"/>
                    <a:pt x="9992" y="1"/>
                  </a:cubicBezTo>
                  <a:close/>
                </a:path>
              </a:pathLst>
            </a:custGeom>
            <a:solidFill>
              <a:srgbClr val="FFFFFF"/>
            </a:solidFill>
            <a:ln>
              <a:noFill/>
            </a:ln>
          </p:spPr>
          <p:txBody>
            <a:bodyPr spcFirstLastPara="1" wrap="square" lIns="121598" tIns="121598" rIns="121598" bIns="121598" anchor="ctr" anchorCtr="0">
              <a:noAutofit/>
            </a:bodyPr>
            <a:lstStyle/>
            <a:p>
              <a:endParaRPr sz="1862">
                <a:solidFill>
                  <a:srgbClr val="435D74"/>
                </a:solidFill>
              </a:endParaRPr>
            </a:p>
          </p:txBody>
        </p:sp>
      </p:grpSp>
      <p:sp>
        <p:nvSpPr>
          <p:cNvPr id="1355" name="Google Shape;1355;p42"/>
          <p:cNvSpPr/>
          <p:nvPr/>
        </p:nvSpPr>
        <p:spPr>
          <a:xfrm>
            <a:off x="5748972" y="5018223"/>
            <a:ext cx="637574" cy="634045"/>
          </a:xfrm>
          <a:custGeom>
            <a:avLst/>
            <a:gdLst/>
            <a:ahLst/>
            <a:cxnLst/>
            <a:rect l="l" t="t" r="r" b="b"/>
            <a:pathLst>
              <a:path w="19563" h="19563" extrusionOk="0">
                <a:moveTo>
                  <a:pt x="9787" y="1"/>
                </a:moveTo>
                <a:cubicBezTo>
                  <a:pt x="4382" y="1"/>
                  <a:pt x="0" y="4382"/>
                  <a:pt x="0" y="9788"/>
                </a:cubicBezTo>
                <a:cubicBezTo>
                  <a:pt x="0" y="15181"/>
                  <a:pt x="4382" y="19563"/>
                  <a:pt x="9787" y="19563"/>
                </a:cubicBezTo>
                <a:cubicBezTo>
                  <a:pt x="15181" y="19563"/>
                  <a:pt x="19562" y="15181"/>
                  <a:pt x="19562" y="9788"/>
                </a:cubicBezTo>
                <a:cubicBezTo>
                  <a:pt x="19562" y="4382"/>
                  <a:pt x="15181" y="1"/>
                  <a:pt x="9787" y="1"/>
                </a:cubicBezTo>
                <a:close/>
              </a:path>
            </a:pathLst>
          </a:custGeom>
          <a:solidFill>
            <a:schemeClr val="bg1">
              <a:lumMod val="65000"/>
            </a:schemeClr>
          </a:solidFill>
          <a:ln>
            <a:noFill/>
          </a:ln>
        </p:spPr>
        <p:txBody>
          <a:bodyPr spcFirstLastPara="1" wrap="square" lIns="121598" tIns="121598" rIns="121598" bIns="121598" anchor="ctr" anchorCtr="0">
            <a:noAutofit/>
          </a:bodyPr>
          <a:lstStyle/>
          <a:p>
            <a:pPr algn="ctr">
              <a:buSzPts val="1100"/>
            </a:pPr>
            <a:endParaRPr sz="1862">
              <a:solidFill>
                <a:srgbClr val="FFFFFF"/>
              </a:solidFill>
            </a:endParaRPr>
          </a:p>
        </p:txBody>
      </p:sp>
      <p:grpSp>
        <p:nvGrpSpPr>
          <p:cNvPr id="88" name="Google Shape;1386;p42">
            <a:extLst>
              <a:ext uri="{FF2B5EF4-FFF2-40B4-BE49-F238E27FC236}">
                <a16:creationId xmlns:a16="http://schemas.microsoft.com/office/drawing/2014/main" id="{8331BA9D-C174-6A45-9FEF-75F310C724DD}"/>
              </a:ext>
            </a:extLst>
          </p:cNvPr>
          <p:cNvGrpSpPr/>
          <p:nvPr/>
        </p:nvGrpSpPr>
        <p:grpSpPr>
          <a:xfrm>
            <a:off x="5921564" y="5194709"/>
            <a:ext cx="292298" cy="281073"/>
            <a:chOff x="4447550" y="249750"/>
            <a:chExt cx="500425" cy="481125"/>
          </a:xfrm>
        </p:grpSpPr>
        <p:sp>
          <p:nvSpPr>
            <p:cNvPr id="89" name="Google Shape;1387;p42">
              <a:extLst>
                <a:ext uri="{FF2B5EF4-FFF2-40B4-BE49-F238E27FC236}">
                  <a16:creationId xmlns:a16="http://schemas.microsoft.com/office/drawing/2014/main" id="{513874E8-F836-1C49-BBEF-C10A6881E4F5}"/>
                </a:ext>
              </a:extLst>
            </p:cNvPr>
            <p:cNvSpPr/>
            <p:nvPr/>
          </p:nvSpPr>
          <p:spPr>
            <a:xfrm>
              <a:off x="4447550" y="413675"/>
              <a:ext cx="353475" cy="317200"/>
            </a:xfrm>
            <a:custGeom>
              <a:avLst/>
              <a:gdLst/>
              <a:ahLst/>
              <a:cxnLst/>
              <a:rect l="l" t="t" r="r" b="b"/>
              <a:pathLst>
                <a:path w="14139" h="12688" extrusionOk="0">
                  <a:moveTo>
                    <a:pt x="12274" y="0"/>
                  </a:moveTo>
                  <a:lnTo>
                    <a:pt x="10639" y="1635"/>
                  </a:lnTo>
                  <a:cubicBezTo>
                    <a:pt x="10811" y="1720"/>
                    <a:pt x="10970" y="1831"/>
                    <a:pt x="11109" y="1964"/>
                  </a:cubicBezTo>
                  <a:cubicBezTo>
                    <a:pt x="11771" y="2623"/>
                    <a:pt x="11771" y="3698"/>
                    <a:pt x="11109" y="4358"/>
                  </a:cubicBezTo>
                  <a:lnTo>
                    <a:pt x="5520" y="9949"/>
                  </a:lnTo>
                  <a:cubicBezTo>
                    <a:pt x="5189" y="10281"/>
                    <a:pt x="4755" y="10446"/>
                    <a:pt x="4322" y="10446"/>
                  </a:cubicBezTo>
                  <a:cubicBezTo>
                    <a:pt x="3889" y="10446"/>
                    <a:pt x="3456" y="10281"/>
                    <a:pt x="3126" y="9949"/>
                  </a:cubicBezTo>
                  <a:cubicBezTo>
                    <a:pt x="2463" y="9287"/>
                    <a:pt x="2463" y="8215"/>
                    <a:pt x="3126" y="7552"/>
                  </a:cubicBezTo>
                  <a:lnTo>
                    <a:pt x="5330" y="5351"/>
                  </a:lnTo>
                  <a:cubicBezTo>
                    <a:pt x="4924" y="4499"/>
                    <a:pt x="4764" y="3554"/>
                    <a:pt x="4866" y="2620"/>
                  </a:cubicBezTo>
                  <a:lnTo>
                    <a:pt x="4866" y="2620"/>
                  </a:lnTo>
                  <a:lnTo>
                    <a:pt x="1527" y="5956"/>
                  </a:lnTo>
                  <a:cubicBezTo>
                    <a:pt x="0" y="7501"/>
                    <a:pt x="6" y="9992"/>
                    <a:pt x="1545" y="11530"/>
                  </a:cubicBezTo>
                  <a:cubicBezTo>
                    <a:pt x="2316" y="12301"/>
                    <a:pt x="3327" y="12687"/>
                    <a:pt x="4339" y="12687"/>
                  </a:cubicBezTo>
                  <a:cubicBezTo>
                    <a:pt x="5343" y="12687"/>
                    <a:pt x="6348" y="12307"/>
                    <a:pt x="7119" y="11545"/>
                  </a:cubicBezTo>
                  <a:lnTo>
                    <a:pt x="12708" y="5956"/>
                  </a:lnTo>
                  <a:cubicBezTo>
                    <a:pt x="13783" y="4878"/>
                    <a:pt x="14138" y="3276"/>
                    <a:pt x="13626" y="1843"/>
                  </a:cubicBezTo>
                  <a:cubicBezTo>
                    <a:pt x="13500" y="1467"/>
                    <a:pt x="13316" y="1114"/>
                    <a:pt x="13075" y="798"/>
                  </a:cubicBezTo>
                  <a:lnTo>
                    <a:pt x="13066" y="807"/>
                  </a:lnTo>
                  <a:cubicBezTo>
                    <a:pt x="12952" y="663"/>
                    <a:pt x="12843" y="503"/>
                    <a:pt x="12708" y="368"/>
                  </a:cubicBezTo>
                  <a:cubicBezTo>
                    <a:pt x="12569" y="235"/>
                    <a:pt x="12428" y="115"/>
                    <a:pt x="122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0" name="Google Shape;1388;p42">
              <a:extLst>
                <a:ext uri="{FF2B5EF4-FFF2-40B4-BE49-F238E27FC236}">
                  <a16:creationId xmlns:a16="http://schemas.microsoft.com/office/drawing/2014/main" id="{0E70FCC4-655C-C84E-B34D-3BFC27C05C36}"/>
                </a:ext>
              </a:extLst>
            </p:cNvPr>
            <p:cNvSpPr/>
            <p:nvPr/>
          </p:nvSpPr>
          <p:spPr>
            <a:xfrm>
              <a:off x="4589675" y="249750"/>
              <a:ext cx="358300" cy="322025"/>
            </a:xfrm>
            <a:custGeom>
              <a:avLst/>
              <a:gdLst/>
              <a:ahLst/>
              <a:cxnLst/>
              <a:rect l="l" t="t" r="r" b="b"/>
              <a:pathLst>
                <a:path w="14332" h="12881" extrusionOk="0">
                  <a:moveTo>
                    <a:pt x="9992" y="1"/>
                  </a:moveTo>
                  <a:cubicBezTo>
                    <a:pt x="8989" y="1"/>
                    <a:pt x="7985" y="381"/>
                    <a:pt x="7215" y="1143"/>
                  </a:cubicBezTo>
                  <a:lnTo>
                    <a:pt x="1434" y="6925"/>
                  </a:lnTo>
                  <a:cubicBezTo>
                    <a:pt x="359" y="8003"/>
                    <a:pt x="1" y="9605"/>
                    <a:pt x="515" y="11038"/>
                  </a:cubicBezTo>
                  <a:cubicBezTo>
                    <a:pt x="639" y="11414"/>
                    <a:pt x="826" y="11767"/>
                    <a:pt x="1066" y="12083"/>
                  </a:cubicBezTo>
                  <a:lnTo>
                    <a:pt x="1073" y="12074"/>
                  </a:lnTo>
                  <a:cubicBezTo>
                    <a:pt x="1187" y="12218"/>
                    <a:pt x="1295" y="12378"/>
                    <a:pt x="1434" y="12513"/>
                  </a:cubicBezTo>
                  <a:cubicBezTo>
                    <a:pt x="1569" y="12646"/>
                    <a:pt x="1711" y="12766"/>
                    <a:pt x="1864" y="12881"/>
                  </a:cubicBezTo>
                  <a:lnTo>
                    <a:pt x="3500" y="11243"/>
                  </a:lnTo>
                  <a:cubicBezTo>
                    <a:pt x="3328" y="11158"/>
                    <a:pt x="3168" y="11050"/>
                    <a:pt x="3030" y="10918"/>
                  </a:cubicBezTo>
                  <a:cubicBezTo>
                    <a:pt x="2367" y="10255"/>
                    <a:pt x="2367" y="9183"/>
                    <a:pt x="3030" y="8521"/>
                  </a:cubicBezTo>
                  <a:lnTo>
                    <a:pt x="8811" y="2739"/>
                  </a:lnTo>
                  <a:cubicBezTo>
                    <a:pt x="9143" y="2408"/>
                    <a:pt x="9576" y="2242"/>
                    <a:pt x="10010" y="2242"/>
                  </a:cubicBezTo>
                  <a:cubicBezTo>
                    <a:pt x="10443" y="2242"/>
                    <a:pt x="10876" y="2408"/>
                    <a:pt x="11205" y="2739"/>
                  </a:cubicBezTo>
                  <a:cubicBezTo>
                    <a:pt x="11868" y="3401"/>
                    <a:pt x="11868" y="4473"/>
                    <a:pt x="11205" y="5136"/>
                  </a:cubicBezTo>
                  <a:lnTo>
                    <a:pt x="8811" y="7530"/>
                  </a:lnTo>
                  <a:cubicBezTo>
                    <a:pt x="9215" y="8382"/>
                    <a:pt x="9375" y="9328"/>
                    <a:pt x="9272" y="10261"/>
                  </a:cubicBezTo>
                  <a:lnTo>
                    <a:pt x="12804" y="6732"/>
                  </a:lnTo>
                  <a:cubicBezTo>
                    <a:pt x="14331" y="5187"/>
                    <a:pt x="14325" y="2697"/>
                    <a:pt x="12786" y="1158"/>
                  </a:cubicBezTo>
                  <a:cubicBezTo>
                    <a:pt x="12015" y="387"/>
                    <a:pt x="11004" y="1"/>
                    <a:pt x="99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Tree>
    <p:extLst>
      <p:ext uri="{BB962C8B-B14F-4D97-AF65-F5344CB8AC3E}">
        <p14:creationId xmlns:p14="http://schemas.microsoft.com/office/powerpoint/2010/main" val="164046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5"/>
                                        </p:tgtEl>
                                        <p:attrNameLst>
                                          <p:attrName>style.visibility</p:attrName>
                                        </p:attrNameLst>
                                      </p:cBhvr>
                                      <p:to>
                                        <p:strVal val="visible"/>
                                      </p:to>
                                    </p:set>
                                    <p:animEffect transition="in" filter="fade">
                                      <p:cBhvr>
                                        <p:cTn id="7" dur="500"/>
                                        <p:tgtEl>
                                          <p:spTgt spid="13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67"/>
                                        </p:tgtEl>
                                        <p:attrNameLst>
                                          <p:attrName>style.visibility</p:attrName>
                                        </p:attrNameLst>
                                      </p:cBhvr>
                                      <p:to>
                                        <p:strVal val="visible"/>
                                      </p:to>
                                    </p:set>
                                    <p:animEffect transition="in" filter="fade">
                                      <p:cBhvr>
                                        <p:cTn id="10" dur="500"/>
                                        <p:tgtEl>
                                          <p:spTgt spid="136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89"/>
                                        </p:tgtEl>
                                        <p:attrNameLst>
                                          <p:attrName>style.visibility</p:attrName>
                                        </p:attrNameLst>
                                      </p:cBhvr>
                                      <p:to>
                                        <p:strVal val="visible"/>
                                      </p:to>
                                    </p:set>
                                    <p:animEffect transition="in" filter="fade">
                                      <p:cBhvr>
                                        <p:cTn id="13" dur="500"/>
                                        <p:tgtEl>
                                          <p:spTgt spid="138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71"/>
                                        </p:tgtEl>
                                        <p:attrNameLst>
                                          <p:attrName>style.visibility</p:attrName>
                                        </p:attrNameLst>
                                      </p:cBhvr>
                                      <p:to>
                                        <p:strVal val="visible"/>
                                      </p:to>
                                    </p:set>
                                    <p:animEffect transition="in" filter="fade">
                                      <p:cBhvr>
                                        <p:cTn id="21" dur="500"/>
                                        <p:tgtEl>
                                          <p:spTgt spid="1371"/>
                                        </p:tgtEl>
                                      </p:cBhvr>
                                    </p:animEffect>
                                  </p:childTnLst>
                                </p:cTn>
                              </p:par>
                              <p:par>
                                <p:cTn id="22" presetID="10"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80"/>
                                        </p:tgtEl>
                                        <p:attrNameLst>
                                          <p:attrName>style.visibility</p:attrName>
                                        </p:attrNameLst>
                                      </p:cBhvr>
                                      <p:to>
                                        <p:strVal val="visible"/>
                                      </p:to>
                                    </p:set>
                                    <p:animEffect transition="in" filter="fade">
                                      <p:cBhvr>
                                        <p:cTn id="32" dur="500"/>
                                        <p:tgtEl>
                                          <p:spTgt spid="1380"/>
                                        </p:tgtEl>
                                      </p:cBhvr>
                                    </p:animEffect>
                                  </p:childTnLst>
                                </p:cTn>
                              </p:par>
                              <p:par>
                                <p:cTn id="33" presetID="10"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373"/>
                                        </p:tgtEl>
                                        <p:attrNameLst>
                                          <p:attrName>style.visibility</p:attrName>
                                        </p:attrNameLst>
                                      </p:cBhvr>
                                      <p:to>
                                        <p:strVal val="visible"/>
                                      </p:to>
                                    </p:set>
                                    <p:animEffect transition="in" filter="fade">
                                      <p:cBhvr>
                                        <p:cTn id="43" dur="500"/>
                                        <p:tgtEl>
                                          <p:spTgt spid="137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10" presetClass="entr" presetSubtype="0" fill="hold" nodeType="withEffect">
                                  <p:stCondLst>
                                    <p:cond delay="0"/>
                                  </p:stCondLst>
                                  <p:childTnLst>
                                    <p:set>
                                      <p:cBhvr>
                                        <p:cTn id="48" dur="1" fill="hold">
                                          <p:stCondLst>
                                            <p:cond delay="0"/>
                                          </p:stCondLst>
                                        </p:cTn>
                                        <p:tgtEl>
                                          <p:spTgt spid="1386"/>
                                        </p:tgtEl>
                                        <p:attrNameLst>
                                          <p:attrName>style.visibility</p:attrName>
                                        </p:attrNameLst>
                                      </p:cBhvr>
                                      <p:to>
                                        <p:strVal val="visible"/>
                                      </p:to>
                                    </p:set>
                                    <p:animEffect transition="in" filter="fade">
                                      <p:cBhvr>
                                        <p:cTn id="49" dur="500"/>
                                        <p:tgtEl>
                                          <p:spTgt spid="138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55"/>
                                        </p:tgtEl>
                                        <p:attrNameLst>
                                          <p:attrName>style.visibility</p:attrName>
                                        </p:attrNameLst>
                                      </p:cBhvr>
                                      <p:to>
                                        <p:strVal val="visible"/>
                                      </p:to>
                                    </p:set>
                                    <p:animEffect transition="in" filter="fade">
                                      <p:cBhvr>
                                        <p:cTn id="52" dur="500"/>
                                        <p:tgtEl>
                                          <p:spTgt spid="1355"/>
                                        </p:tgtEl>
                                      </p:cBhvr>
                                    </p:animEffect>
                                  </p:childTnLst>
                                </p:cTn>
                              </p:par>
                              <p:par>
                                <p:cTn id="53" presetID="10" presetClass="entr" presetSubtype="0" fill="hold" nodeType="with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fade">
                                      <p:cBhvr>
                                        <p:cTn id="55"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5" grpId="0" animBg="1"/>
      <p:bldP spid="1367" grpId="0"/>
      <p:bldP spid="1371" grpId="0"/>
      <p:bldP spid="1373" grpId="0"/>
      <p:bldP spid="1380" grpId="0"/>
      <p:bldP spid="1389" grpId="0" animBg="1"/>
      <p:bldP spid="4" grpId="0" animBg="1"/>
      <p:bldP spid="49" grpId="0" animBg="1"/>
      <p:bldP spid="50" grpId="0" animBg="1"/>
      <p:bldP spid="51" grpId="0" animBg="1"/>
      <p:bldP spid="135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9F7F0604-6669-40DA-93CB-F63E64709F09}"/>
              </a:ext>
            </a:extLst>
          </p:cNvPr>
          <p:cNvPicPr>
            <a:picLocks noChangeAspect="1"/>
          </p:cNvPicPr>
          <p:nvPr/>
        </p:nvPicPr>
        <p:blipFill>
          <a:blip r:embed="rId2"/>
          <a:stretch>
            <a:fillRect/>
          </a:stretch>
        </p:blipFill>
        <p:spPr>
          <a:xfrm>
            <a:off x="179418" y="803896"/>
            <a:ext cx="11802997" cy="4715359"/>
          </a:xfrm>
          <a:prstGeom prst="rect">
            <a:avLst/>
          </a:prstGeom>
        </p:spPr>
      </p:pic>
      <p:pic>
        <p:nvPicPr>
          <p:cNvPr id="3" name="Рисунок 2">
            <a:extLst>
              <a:ext uri="{FF2B5EF4-FFF2-40B4-BE49-F238E27FC236}">
                <a16:creationId xmlns:a16="http://schemas.microsoft.com/office/drawing/2014/main" id="{6A155F42-F092-44DB-883E-28C1BC11EE54}"/>
              </a:ext>
            </a:extLst>
          </p:cNvPr>
          <p:cNvPicPr>
            <a:picLocks noChangeAspect="1"/>
          </p:cNvPicPr>
          <p:nvPr/>
        </p:nvPicPr>
        <p:blipFill>
          <a:blip r:embed="rId3"/>
          <a:stretch>
            <a:fillRect/>
          </a:stretch>
        </p:blipFill>
        <p:spPr>
          <a:xfrm>
            <a:off x="179418" y="853508"/>
            <a:ext cx="11720001" cy="3835178"/>
          </a:xfrm>
          <a:prstGeom prst="rect">
            <a:avLst/>
          </a:prstGeom>
        </p:spPr>
      </p:pic>
      <p:pic>
        <p:nvPicPr>
          <p:cNvPr id="4" name="Picture 2" descr="оВрЕ4у &#10;Строительстзо креме тория в городе &#10;Начало &#10;иол 2020 г. &#10;11 п &#10;Excel POect TtfolO Отчеты &#10;Г левев; Встевкг Формул±' &#10;Э] 15 &#10;Ден 1 -ье &#10;Рецензидовз-ме &#10;Вид &#10;Сводне; теблицг &#10;Сводне; теблиџг &#10;Что хотите сделзть? &#10;План з.адач - сокранево &#10;Открыть слгссическсм грилсжении &#10;Поделиться &#10;Окончание &#10;Проект &#10;ВО дз;юлсрт дтырву &#10;ВО дз;юлсрт Коркьл дтв в г Кызылорт &#10;ВО больнице Туркестан &#10;ВО Кэссозый центр в городе Актобе &#10;фильтра &#10;% Зв верш. &#10;100 &#10;% по объемам &#10;15 &#10;17 &#10;19 &#10;вдачи &#10;20 &#10;и &#10;22 &#10;Валманов Виктор Викто &#10;Дбззлов.в бибигулв Коп„_ &#10;дутан5вев Мади Мзмыр„_ &#10;Боброва Мзринв Викторт &#10;Длитињ»ю њ•ало &#10;Завершённые &#10;Планирование &#10;Приоствновленные &#10;От—тпныЙ &#10;[густо) &#10;[густо) &#10;[густо) &#10;[густо) &#10;[густо) &#10;[густо) &#10;[густо) &#10;[густо) &#10;[густо) &#10;[густо) &#10;[густо) &#10;[густо) &#10;[густо) &#10;[густо) &#10;[густо) &#10;[густо) &#10;Ответствен ый &#10;ОГИП/Пшеничнвя„_ &#10;Офис главных ин„_ &#10;Офис главных ин. &#10;Веп &#10;д- &#10;Ст ьсгд.о &#10;бал ма нов Ди ктор &#10;крематория д городе &#10;Общ“ итог &#10;Начало проекта &#10;Создание кома ьщы проекта &#10;Утвержденное Заданње жа проектирование &#10;Постаноаленње амимата на проектирование &#10;задание (АПЗ) &#10;Наружные сети водоснабжения и канализации [НДК) О &#10;Телло•ые сети (ТС) &#10;Н а дужное ме ктроснабженње (НЭС) &#10;Наружные сети связи (Нф &#10;Наружные сети газоснабжения (ГСН) &#10;Полрчение письма от Заказчика о дате начала строи О &#10;ИРД л &#10;Получени.е согласованного проекта &#10;Согласование красных линий &#10;Вылолњение отчётов об и О &#10;Подготовка предварительных решений КР &#10;Первоначальные планировки от АР (совместно с О &#10;Выдача отметки АР, НЖ &#10;17— 2020 &#10;од 07.2020 &#10;0507 ,2020 &#10;070,2020 &#10;07012020 &#10;07012020 &#10;07012020 &#10;07012020 &#10;07012020 &#10;07012020 &#10;07012020 &#10;07012020 &#10;07012020 &#10;070,2020 &#10;08012020 &#10;070,2020 &#10;0807,2020 &#10;1007,2020 &#10;1307 2020 ">
            <a:extLst>
              <a:ext uri="{FF2B5EF4-FFF2-40B4-BE49-F238E27FC236}">
                <a16:creationId xmlns:a16="http://schemas.microsoft.com/office/drawing/2014/main" id="{21E1872D-6062-4F68-A783-7E81CDFDDBA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86"/>
          <a:stretch/>
        </p:blipFill>
        <p:spPr bwMode="auto">
          <a:xfrm>
            <a:off x="63577" y="919322"/>
            <a:ext cx="12066309" cy="4768850"/>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a:extLst>
              <a:ext uri="{FF2B5EF4-FFF2-40B4-BE49-F238E27FC236}">
                <a16:creationId xmlns:a16="http://schemas.microsoft.com/office/drawing/2014/main" id="{F0158E4F-948C-4DF9-8F65-2C07A96C72CB}"/>
              </a:ext>
            </a:extLst>
          </p:cNvPr>
          <p:cNvPicPr>
            <a:picLocks noChangeAspect="1"/>
          </p:cNvPicPr>
          <p:nvPr/>
        </p:nvPicPr>
        <p:blipFill>
          <a:blip r:embed="rId5"/>
          <a:stretch>
            <a:fillRect/>
          </a:stretch>
        </p:blipFill>
        <p:spPr>
          <a:xfrm>
            <a:off x="1420539" y="853508"/>
            <a:ext cx="8710367" cy="4828885"/>
          </a:xfrm>
          <a:prstGeom prst="rect">
            <a:avLst/>
          </a:prstGeom>
        </p:spPr>
      </p:pic>
      <p:sp>
        <p:nvSpPr>
          <p:cNvPr id="7" name="Заголовок 1">
            <a:extLst>
              <a:ext uri="{FF2B5EF4-FFF2-40B4-BE49-F238E27FC236}">
                <a16:creationId xmlns:a16="http://schemas.microsoft.com/office/drawing/2014/main" id="{B99EACB6-F174-4A92-9DFE-794F3C62C6D1}"/>
              </a:ext>
            </a:extLst>
          </p:cNvPr>
          <p:cNvSpPr txBox="1">
            <a:spLocks/>
          </p:cNvSpPr>
          <p:nvPr/>
        </p:nvSpPr>
        <p:spPr>
          <a:xfrm>
            <a:off x="705658" y="179945"/>
            <a:ext cx="10667520" cy="70647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Extended use of MS Project</a:t>
            </a:r>
          </a:p>
        </p:txBody>
      </p:sp>
    </p:spTree>
    <p:extLst>
      <p:ext uri="{BB962C8B-B14F-4D97-AF65-F5344CB8AC3E}">
        <p14:creationId xmlns:p14="http://schemas.microsoft.com/office/powerpoint/2010/main" val="257498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2"/>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4"/>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B6299925-FBE2-49EE-A27D-7C70E7DAF2F1}"/>
              </a:ext>
            </a:extLst>
          </p:cNvPr>
          <p:cNvPicPr>
            <a:picLocks noChangeAspect="1"/>
          </p:cNvPicPr>
          <p:nvPr/>
        </p:nvPicPr>
        <p:blipFill rotWithShape="1">
          <a:blip r:embed="rId2"/>
          <a:srcRect t="9231"/>
          <a:stretch/>
        </p:blipFill>
        <p:spPr>
          <a:xfrm>
            <a:off x="3633722" y="1400513"/>
            <a:ext cx="4894393" cy="4442603"/>
          </a:xfrm>
          <a:prstGeom prst="rect">
            <a:avLst/>
          </a:prstGeom>
        </p:spPr>
      </p:pic>
      <p:sp>
        <p:nvSpPr>
          <p:cNvPr id="6" name="Заголовок 1">
            <a:extLst>
              <a:ext uri="{FF2B5EF4-FFF2-40B4-BE49-F238E27FC236}">
                <a16:creationId xmlns:a16="http://schemas.microsoft.com/office/drawing/2014/main" id="{C3EAB0C8-65B9-45CE-809A-CCD9319FD0C2}"/>
              </a:ext>
            </a:extLst>
          </p:cNvPr>
          <p:cNvSpPr txBox="1">
            <a:spLocks/>
          </p:cNvSpPr>
          <p:nvPr/>
        </p:nvSpPr>
        <p:spPr>
          <a:xfrm>
            <a:off x="747159" y="484695"/>
            <a:ext cx="10667520" cy="69365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cs typeface="Times New Roman" panose="02020603050405020304" pitchFamily="18" charset="0"/>
                <a:sym typeface="Century Gothic"/>
              </a:rPr>
              <a:t>CONTINUOUS IMPROVEMENT </a:t>
            </a:r>
            <a:endParaRPr lang="ru-KZ"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62205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0DBB55D0-3F61-4B91-9A56-342A43382D36}"/>
              </a:ext>
            </a:extLst>
          </p:cNvPr>
          <p:cNvSpPr>
            <a:spLocks noGrp="1"/>
          </p:cNvSpPr>
          <p:nvPr>
            <p:ph type="subTitle" idx="1"/>
          </p:nvPr>
        </p:nvSpPr>
        <p:spPr/>
        <p:txBody>
          <a:bodyPr/>
          <a:lstStyle/>
          <a:p>
            <a:endParaRPr lang="ru-KZ"/>
          </a:p>
        </p:txBody>
      </p:sp>
      <p:pic>
        <p:nvPicPr>
          <p:cNvPr id="2050" name="Picture 2">
            <a:extLst>
              <a:ext uri="{FF2B5EF4-FFF2-40B4-BE49-F238E27FC236}">
                <a16:creationId xmlns:a16="http://schemas.microsoft.com/office/drawing/2014/main" id="{E0EE2B39-11EA-4672-A544-8A04616D26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84" y="842025"/>
            <a:ext cx="11236751" cy="520842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a:extLst>
              <a:ext uri="{FF2B5EF4-FFF2-40B4-BE49-F238E27FC236}">
                <a16:creationId xmlns:a16="http://schemas.microsoft.com/office/drawing/2014/main" id="{4D8FDAB5-7EFF-499A-BF31-6BBE5A03F2D1}"/>
              </a:ext>
            </a:extLst>
          </p:cNvPr>
          <p:cNvSpPr txBox="1">
            <a:spLocks/>
          </p:cNvSpPr>
          <p:nvPr/>
        </p:nvSpPr>
        <p:spPr>
          <a:xfrm>
            <a:off x="705658" y="135555"/>
            <a:ext cx="10667520" cy="70647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b="1" dirty="0">
                <a:solidFill>
                  <a:srgbClr val="0068B3"/>
                </a:solidFill>
                <a:latin typeface="Times New Roman" panose="02020603050405020304" pitchFamily="18" charset="0"/>
                <a:ea typeface="Century Gothic"/>
                <a:cs typeface="Times New Roman" panose="02020603050405020304" pitchFamily="18" charset="0"/>
                <a:sym typeface="Century Gothic"/>
              </a:rPr>
              <a:t>Extended use of Bizagi Modeler</a:t>
            </a:r>
          </a:p>
        </p:txBody>
      </p:sp>
    </p:spTree>
    <p:extLst>
      <p:ext uri="{BB962C8B-B14F-4D97-AF65-F5344CB8AC3E}">
        <p14:creationId xmlns:p14="http://schemas.microsoft.com/office/powerpoint/2010/main" val="1599011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73502"/>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cs typeface="Times New Roman" panose="02020603050405020304" pitchFamily="18" charset="0"/>
              </a:rPr>
              <a:t>COMPANY BACKGROUND</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16343099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3B306396-8CC5-4A3C-AC56-138BA7B19D08}"/>
              </a:ext>
            </a:extLst>
          </p:cNvPr>
          <p:cNvSpPr/>
          <p:nvPr/>
        </p:nvSpPr>
        <p:spPr>
          <a:xfrm>
            <a:off x="1357460" y="1727271"/>
            <a:ext cx="6334812" cy="6787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4" name="Google Shape;439;g7a3bfb58e1_2_409">
            <a:extLst>
              <a:ext uri="{FF2B5EF4-FFF2-40B4-BE49-F238E27FC236}">
                <a16:creationId xmlns:a16="http://schemas.microsoft.com/office/drawing/2014/main" id="{7567DCF4-D941-4236-9127-22002FC2F6CA}"/>
              </a:ext>
            </a:extLst>
          </p:cNvPr>
          <p:cNvSpPr/>
          <p:nvPr/>
        </p:nvSpPr>
        <p:spPr>
          <a:xfrm>
            <a:off x="0" y="257175"/>
            <a:ext cx="6343800" cy="686100"/>
          </a:xfrm>
          <a:prstGeom prst="rect">
            <a:avLst/>
          </a:prstGeom>
          <a:no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Conclusion </a:t>
            </a:r>
            <a:endParaRPr sz="2800" b="1" i="0" u="none" strike="noStrike" cap="none" dirty="0">
              <a:solidFill>
                <a:srgbClr val="FFFFFF"/>
              </a:solidFill>
              <a:latin typeface="Times New Roman"/>
              <a:ea typeface="Times New Roman"/>
              <a:cs typeface="Times New Roman"/>
              <a:sym typeface="Times New Roman"/>
            </a:endParaRPr>
          </a:p>
        </p:txBody>
      </p:sp>
      <p:grpSp>
        <p:nvGrpSpPr>
          <p:cNvPr id="17" name="Google Shape;1428;p43">
            <a:extLst>
              <a:ext uri="{FF2B5EF4-FFF2-40B4-BE49-F238E27FC236}">
                <a16:creationId xmlns:a16="http://schemas.microsoft.com/office/drawing/2014/main" id="{45689D78-C6AA-4C4D-B0B2-61E596A236CE}"/>
              </a:ext>
            </a:extLst>
          </p:cNvPr>
          <p:cNvGrpSpPr/>
          <p:nvPr/>
        </p:nvGrpSpPr>
        <p:grpSpPr>
          <a:xfrm>
            <a:off x="797278" y="1727271"/>
            <a:ext cx="10945654" cy="946155"/>
            <a:chOff x="457200" y="1847675"/>
            <a:chExt cx="8229600" cy="427030"/>
          </a:xfrm>
        </p:grpSpPr>
        <p:sp>
          <p:nvSpPr>
            <p:cNvPr id="18" name="Google Shape;1429;p43">
              <a:extLst>
                <a:ext uri="{FF2B5EF4-FFF2-40B4-BE49-F238E27FC236}">
                  <a16:creationId xmlns:a16="http://schemas.microsoft.com/office/drawing/2014/main" id="{2ED552CD-BBC6-4C7C-A14E-343050112890}"/>
                </a:ext>
              </a:extLst>
            </p:cNvPr>
            <p:cNvSpPr/>
            <p:nvPr/>
          </p:nvSpPr>
          <p:spPr>
            <a:xfrm>
              <a:off x="457200" y="1847675"/>
              <a:ext cx="2520000" cy="427030"/>
            </a:xfrm>
            <a:prstGeom prst="homePlate">
              <a:avLst>
                <a:gd name="adj" fmla="val 50000"/>
              </a:avLst>
            </a:prstGeom>
            <a:solidFill>
              <a:schemeClr val="accent1"/>
            </a:solidFill>
            <a:ln>
              <a:noFill/>
            </a:ln>
          </p:spPr>
          <p:txBody>
            <a:bodyPr spcFirstLastPara="1" wrap="square" lIns="243230" tIns="121598" rIns="121598" bIns="121598" anchor="ctr" anchorCtr="0">
              <a:noAutofit/>
            </a:bodyPr>
            <a:lstStyle/>
            <a:p>
              <a:r>
                <a:rPr lang="en-GB" sz="2000" b="1" dirty="0">
                  <a:solidFill>
                    <a:schemeClr val="bg1"/>
                  </a:solidFill>
                  <a:latin typeface="Times New Roman" panose="02020603050405020304" pitchFamily="18" charset="0"/>
                  <a:cs typeface="Times New Roman" panose="02020603050405020304" pitchFamily="18" charset="0"/>
                </a:rPr>
                <a:t>AIM</a:t>
              </a:r>
            </a:p>
          </p:txBody>
        </p:sp>
        <p:sp>
          <p:nvSpPr>
            <p:cNvPr id="19" name="Google Shape;1430;p43">
              <a:extLst>
                <a:ext uri="{FF2B5EF4-FFF2-40B4-BE49-F238E27FC236}">
                  <a16:creationId xmlns:a16="http://schemas.microsoft.com/office/drawing/2014/main" id="{22AEEBAE-8C9A-4E7F-92BF-30915A08F114}"/>
                </a:ext>
              </a:extLst>
            </p:cNvPr>
            <p:cNvSpPr/>
            <p:nvPr/>
          </p:nvSpPr>
          <p:spPr>
            <a:xfrm>
              <a:off x="2936400" y="1847675"/>
              <a:ext cx="5750400" cy="427030"/>
            </a:xfrm>
            <a:prstGeom prst="chevron">
              <a:avLst>
                <a:gd name="adj" fmla="val 50000"/>
              </a:avLst>
            </a:prstGeom>
            <a:solidFill>
              <a:srgbClr val="F3F3F3"/>
            </a:solidFill>
            <a:ln>
              <a:noFill/>
            </a:ln>
          </p:spPr>
          <p:txBody>
            <a:bodyPr spcFirstLastPara="1" wrap="square" lIns="243230" tIns="121598" rIns="121598" bIns="121598" anchor="ctr" anchorCtr="0">
              <a:noAutofit/>
            </a:bodyPr>
            <a:lstStyle/>
            <a:p>
              <a:endParaRPr lang="en-US" sz="1900" dirty="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To model &amp; describe the existing BP</a:t>
              </a:r>
              <a:endParaRPr lang="en-US" sz="1900" dirty="0">
                <a:solidFill>
                  <a:schemeClr val="dk1"/>
                </a:solidFill>
                <a:latin typeface="Times New Roman" panose="02020603050405020304" pitchFamily="18" charset="0"/>
                <a:cs typeface="Times New Roman" panose="02020603050405020304" pitchFamily="18" charset="0"/>
              </a:endParaRPr>
            </a:p>
            <a:p>
              <a:endParaRPr sz="1900" dirty="0">
                <a:solidFill>
                  <a:srgbClr val="FFFFFF"/>
                </a:solidFill>
                <a:latin typeface="Times New Roman" panose="02020603050405020304" pitchFamily="18" charset="0"/>
                <a:ea typeface="Fira Sans Extra Condensed Medium"/>
                <a:cs typeface="Times New Roman" panose="02020603050405020304" pitchFamily="18" charset="0"/>
                <a:sym typeface="Fira Sans Extra Condensed Medium"/>
              </a:endParaRPr>
            </a:p>
          </p:txBody>
        </p:sp>
      </p:grpSp>
      <p:grpSp>
        <p:nvGrpSpPr>
          <p:cNvPr id="23" name="Google Shape;1434;p43">
            <a:extLst>
              <a:ext uri="{FF2B5EF4-FFF2-40B4-BE49-F238E27FC236}">
                <a16:creationId xmlns:a16="http://schemas.microsoft.com/office/drawing/2014/main" id="{38EB6C0D-73FC-4BDD-84DE-1D0122513935}"/>
              </a:ext>
            </a:extLst>
          </p:cNvPr>
          <p:cNvGrpSpPr/>
          <p:nvPr/>
        </p:nvGrpSpPr>
        <p:grpSpPr>
          <a:xfrm>
            <a:off x="797278" y="2866888"/>
            <a:ext cx="10945654" cy="1008867"/>
            <a:chOff x="457200" y="2930991"/>
            <a:chExt cx="8229600" cy="786934"/>
          </a:xfrm>
        </p:grpSpPr>
        <p:sp>
          <p:nvSpPr>
            <p:cNvPr id="24" name="Google Shape;1435;p43">
              <a:extLst>
                <a:ext uri="{FF2B5EF4-FFF2-40B4-BE49-F238E27FC236}">
                  <a16:creationId xmlns:a16="http://schemas.microsoft.com/office/drawing/2014/main" id="{DB65EDAC-A225-469B-B006-969942217898}"/>
                </a:ext>
              </a:extLst>
            </p:cNvPr>
            <p:cNvSpPr/>
            <p:nvPr/>
          </p:nvSpPr>
          <p:spPr>
            <a:xfrm>
              <a:off x="457200" y="2979907"/>
              <a:ext cx="2520000" cy="738018"/>
            </a:xfrm>
            <a:prstGeom prst="homePlate">
              <a:avLst>
                <a:gd name="adj" fmla="val 50000"/>
              </a:avLst>
            </a:prstGeom>
            <a:solidFill>
              <a:schemeClr val="accent5">
                <a:lumMod val="75000"/>
              </a:schemeClr>
            </a:solidFill>
            <a:ln>
              <a:noFill/>
            </a:ln>
          </p:spPr>
          <p:txBody>
            <a:bodyPr spcFirstLastPara="1" wrap="square" lIns="243230" tIns="121598" rIns="121598" bIns="121598" anchor="ctr" anchorCtr="0">
              <a:noAutofit/>
            </a:bodyPr>
            <a:lstStyle/>
            <a:p>
              <a:r>
                <a:rPr lang="en-GB" sz="2000" b="1" dirty="0">
                  <a:solidFill>
                    <a:schemeClr val="bg1"/>
                  </a:solidFill>
                  <a:latin typeface="Times New Roman" panose="02020603050405020304" pitchFamily="18" charset="0"/>
                  <a:cs typeface="Times New Roman" panose="02020603050405020304" pitchFamily="18" charset="0"/>
                </a:rPr>
                <a:t>Selected BP</a:t>
              </a:r>
              <a:endParaRPr sz="2000" b="1" dirty="0">
                <a:solidFill>
                  <a:schemeClr val="bg1"/>
                </a:solidFill>
                <a:latin typeface="Times New Roman" panose="02020603050405020304" pitchFamily="18" charset="0"/>
                <a:cs typeface="Times New Roman" panose="02020603050405020304" pitchFamily="18" charset="0"/>
              </a:endParaRPr>
            </a:p>
          </p:txBody>
        </p:sp>
        <p:sp>
          <p:nvSpPr>
            <p:cNvPr id="25" name="Google Shape;1436;p43">
              <a:extLst>
                <a:ext uri="{FF2B5EF4-FFF2-40B4-BE49-F238E27FC236}">
                  <a16:creationId xmlns:a16="http://schemas.microsoft.com/office/drawing/2014/main" id="{EE575A6C-7C5A-4133-8FD6-63D409867CC1}"/>
                </a:ext>
              </a:extLst>
            </p:cNvPr>
            <p:cNvSpPr/>
            <p:nvPr/>
          </p:nvSpPr>
          <p:spPr>
            <a:xfrm>
              <a:off x="2936400" y="2930991"/>
              <a:ext cx="5750400" cy="738018"/>
            </a:xfrm>
            <a:prstGeom prst="chevron">
              <a:avLst>
                <a:gd name="adj" fmla="val 50000"/>
              </a:avLst>
            </a:prstGeom>
            <a:solidFill>
              <a:srgbClr val="F3F3F3"/>
            </a:solidFill>
            <a:ln>
              <a:noFill/>
            </a:ln>
          </p:spPr>
          <p:txBody>
            <a:bodyPr spcFirstLastPara="1" wrap="square" lIns="243230" tIns="121598" rIns="121598" bIns="121598" anchor="ctr" anchorCtr="0">
              <a:noAutofit/>
            </a:bodyPr>
            <a:lstStyle/>
            <a:p>
              <a:r>
                <a:rPr lang="en-US" sz="1900" dirty="0">
                  <a:latin typeface="Times New Roman" panose="02020603050405020304" pitchFamily="18" charset="0"/>
                  <a:cs typeface="Times New Roman" panose="02020603050405020304" pitchFamily="18" charset="0"/>
                </a:rPr>
                <a:t>Development of Baseline, Communications Management, Development of Resource Plan, Change control</a:t>
              </a:r>
              <a:r>
                <a:rPr lang="ru-KZ" sz="1900" dirty="0">
                  <a:latin typeface="Times New Roman" panose="02020603050405020304" pitchFamily="18" charset="0"/>
                  <a:cs typeface="Times New Roman" panose="02020603050405020304" pitchFamily="18" charset="0"/>
                </a:rPr>
                <a:t> </a:t>
              </a:r>
              <a:endParaRPr sz="1900" dirty="0">
                <a:solidFill>
                  <a:schemeClr val="dk1"/>
                </a:solidFill>
                <a:latin typeface="Times New Roman" panose="02020603050405020304" pitchFamily="18" charset="0"/>
                <a:ea typeface="Roboto"/>
                <a:cs typeface="Times New Roman" panose="02020603050405020304" pitchFamily="18" charset="0"/>
                <a:sym typeface="Roboto"/>
              </a:endParaRPr>
            </a:p>
          </p:txBody>
        </p:sp>
      </p:grpSp>
      <p:grpSp>
        <p:nvGrpSpPr>
          <p:cNvPr id="26" name="Google Shape;1440;p43">
            <a:extLst>
              <a:ext uri="{FF2B5EF4-FFF2-40B4-BE49-F238E27FC236}">
                <a16:creationId xmlns:a16="http://schemas.microsoft.com/office/drawing/2014/main" id="{8A6345ED-4B4E-4440-BBAF-7FD32FDDB161}"/>
              </a:ext>
            </a:extLst>
          </p:cNvPr>
          <p:cNvGrpSpPr/>
          <p:nvPr/>
        </p:nvGrpSpPr>
        <p:grpSpPr>
          <a:xfrm>
            <a:off x="797278" y="4131925"/>
            <a:ext cx="10945654" cy="834923"/>
            <a:chOff x="457200" y="4600668"/>
            <a:chExt cx="8229600" cy="651256"/>
          </a:xfrm>
        </p:grpSpPr>
        <p:sp>
          <p:nvSpPr>
            <p:cNvPr id="27" name="Google Shape;1441;p43">
              <a:extLst>
                <a:ext uri="{FF2B5EF4-FFF2-40B4-BE49-F238E27FC236}">
                  <a16:creationId xmlns:a16="http://schemas.microsoft.com/office/drawing/2014/main" id="{D14AF899-3D3F-4615-8F02-3604A0BAA8FB}"/>
                </a:ext>
              </a:extLst>
            </p:cNvPr>
            <p:cNvSpPr/>
            <p:nvPr/>
          </p:nvSpPr>
          <p:spPr>
            <a:xfrm>
              <a:off x="457200" y="4600668"/>
              <a:ext cx="2520000" cy="651251"/>
            </a:xfrm>
            <a:prstGeom prst="homePlate">
              <a:avLst>
                <a:gd name="adj" fmla="val 50000"/>
              </a:avLst>
            </a:prstGeom>
            <a:solidFill>
              <a:schemeClr val="bg1">
                <a:lumMod val="65000"/>
              </a:schemeClr>
            </a:solidFill>
            <a:ln>
              <a:noFill/>
            </a:ln>
          </p:spPr>
          <p:txBody>
            <a:bodyPr spcFirstLastPara="1" wrap="square" lIns="243230" tIns="121598" rIns="121598" bIns="121598" anchor="ctr" anchorCtr="0">
              <a:noAutofit/>
            </a:bodyPr>
            <a:lstStyle/>
            <a:p>
              <a:r>
                <a:rPr lang="en-GB" sz="2000" b="1" dirty="0">
                  <a:solidFill>
                    <a:schemeClr val="bg1"/>
                  </a:solidFill>
                  <a:latin typeface="Times New Roman" panose="02020603050405020304" pitchFamily="18" charset="0"/>
                  <a:cs typeface="Times New Roman" panose="02020603050405020304" pitchFamily="18" charset="0"/>
                </a:rPr>
                <a:t>Recommendations</a:t>
              </a:r>
              <a:endParaRPr sz="2000" b="1" dirty="0">
                <a:solidFill>
                  <a:schemeClr val="bg1"/>
                </a:solidFill>
                <a:latin typeface="Times New Roman" panose="02020603050405020304" pitchFamily="18" charset="0"/>
                <a:cs typeface="Times New Roman" panose="02020603050405020304" pitchFamily="18" charset="0"/>
              </a:endParaRPr>
            </a:p>
          </p:txBody>
        </p:sp>
        <p:sp>
          <p:nvSpPr>
            <p:cNvPr id="28" name="Google Shape;1442;p43">
              <a:extLst>
                <a:ext uri="{FF2B5EF4-FFF2-40B4-BE49-F238E27FC236}">
                  <a16:creationId xmlns:a16="http://schemas.microsoft.com/office/drawing/2014/main" id="{E295C8DD-D361-4555-B823-3E4C1A2956C8}"/>
                </a:ext>
              </a:extLst>
            </p:cNvPr>
            <p:cNvSpPr/>
            <p:nvPr/>
          </p:nvSpPr>
          <p:spPr>
            <a:xfrm>
              <a:off x="2936400" y="4600672"/>
              <a:ext cx="5750400" cy="651252"/>
            </a:xfrm>
            <a:prstGeom prst="chevron">
              <a:avLst>
                <a:gd name="adj" fmla="val 50000"/>
              </a:avLst>
            </a:prstGeom>
            <a:solidFill>
              <a:srgbClr val="F3F3F3"/>
            </a:solidFill>
            <a:ln>
              <a:noFill/>
            </a:ln>
          </p:spPr>
          <p:txBody>
            <a:bodyPr spcFirstLastPara="1" wrap="square" lIns="243230" tIns="121598" rIns="121598" bIns="121598" anchor="ctr" anchorCtr="0">
              <a:noAutofit/>
            </a:bodyPr>
            <a:lstStyle/>
            <a:p>
              <a:r>
                <a:rPr lang="en-US" sz="1900" dirty="0">
                  <a:latin typeface="Times New Roman" panose="02020603050405020304" pitchFamily="18" charset="0"/>
                  <a:cs typeface="Times New Roman" panose="02020603050405020304" pitchFamily="18" charset="0"/>
                </a:rPr>
                <a:t>To pay attention to the documentation &amp; regulation of BP</a:t>
              </a:r>
            </a:p>
            <a:p>
              <a:r>
                <a:rPr lang="en-US" sz="1900" dirty="0">
                  <a:latin typeface="Times New Roman" panose="02020603050405020304" pitchFamily="18" charset="0"/>
                  <a:cs typeface="Times New Roman" panose="02020603050405020304" pitchFamily="18" charset="0"/>
                </a:rPr>
                <a:t>To recheck the standardized templates</a:t>
              </a:r>
            </a:p>
            <a:p>
              <a:r>
                <a:rPr lang="en-US" sz="1900" dirty="0">
                  <a:latin typeface="Times New Roman" panose="02020603050405020304" pitchFamily="18" charset="0"/>
                  <a:cs typeface="Times New Roman" panose="02020603050405020304" pitchFamily="18" charset="0"/>
                </a:rPr>
                <a:t>To automate the procedures</a:t>
              </a:r>
              <a:endParaRPr sz="1900" dirty="0">
                <a:solidFill>
                  <a:schemeClr val="dk1"/>
                </a:solidFill>
                <a:latin typeface="Times New Roman" panose="02020603050405020304" pitchFamily="18" charset="0"/>
                <a:ea typeface="Roboto"/>
                <a:cs typeface="Times New Roman" panose="02020603050405020304" pitchFamily="18" charset="0"/>
                <a:sym typeface="Roboto"/>
              </a:endParaRPr>
            </a:p>
          </p:txBody>
        </p:sp>
      </p:grpSp>
    </p:spTree>
    <p:extLst>
      <p:ext uri="{BB962C8B-B14F-4D97-AF65-F5344CB8AC3E}">
        <p14:creationId xmlns:p14="http://schemas.microsoft.com/office/powerpoint/2010/main" val="12424887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E12776-60B6-4408-A48A-BE359DEEC034}"/>
              </a:ext>
            </a:extLst>
          </p:cNvPr>
          <p:cNvSpPr>
            <a:spLocks noGrp="1"/>
          </p:cNvSpPr>
          <p:nvPr>
            <p:ph type="title"/>
          </p:nvPr>
        </p:nvSpPr>
        <p:spPr>
          <a:xfrm>
            <a:off x="310104" y="1981440"/>
            <a:ext cx="8136313" cy="1447560"/>
          </a:xfrm>
        </p:spPr>
        <p:txBody>
          <a:bodyPr/>
          <a:lstStyle/>
          <a:p>
            <a:r>
              <a:rPr lang="en-US" b="1" dirty="0">
                <a:solidFill>
                  <a:srgbClr val="002060"/>
                </a:solidFill>
              </a:rPr>
              <a:t>Thank you for your attention!</a:t>
            </a:r>
            <a:endParaRPr lang="ru-KZ" b="1" dirty="0">
              <a:solidFill>
                <a:srgbClr val="002060"/>
              </a:solidFill>
            </a:endParaRPr>
          </a:p>
        </p:txBody>
      </p:sp>
    </p:spTree>
    <p:extLst>
      <p:ext uri="{BB962C8B-B14F-4D97-AF65-F5344CB8AC3E}">
        <p14:creationId xmlns:p14="http://schemas.microsoft.com/office/powerpoint/2010/main" val="6833717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3D0CC3E-34FD-4E19-A789-7157AED3FBFA}"/>
              </a:ext>
            </a:extLst>
          </p:cNvPr>
          <p:cNvSpPr/>
          <p:nvPr/>
        </p:nvSpPr>
        <p:spPr>
          <a:xfrm>
            <a:off x="5159829" y="905069"/>
            <a:ext cx="2136710" cy="3359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
        <p:nvSpPr>
          <p:cNvPr id="3" name="Заголовок 1">
            <a:extLst>
              <a:ext uri="{FF2B5EF4-FFF2-40B4-BE49-F238E27FC236}">
                <a16:creationId xmlns:a16="http://schemas.microsoft.com/office/drawing/2014/main" id="{D98C34B6-2CE5-485B-84A2-7E32A2B13076}"/>
              </a:ext>
            </a:extLst>
          </p:cNvPr>
          <p:cNvSpPr txBox="1">
            <a:spLocks/>
          </p:cNvSpPr>
          <p:nvPr/>
        </p:nvSpPr>
        <p:spPr>
          <a:xfrm>
            <a:off x="747159" y="83976"/>
            <a:ext cx="10667520" cy="70647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b="1" dirty="0">
                <a:solidFill>
                  <a:srgbClr val="0068B3"/>
                </a:solidFill>
                <a:latin typeface="Times New Roman" panose="02020603050405020304" pitchFamily="18" charset="0"/>
                <a:ea typeface="Century Gothic"/>
                <a:cs typeface="Times New Roman" panose="02020603050405020304" pitchFamily="18" charset="0"/>
                <a:sym typeface="Century Gothic"/>
              </a:rPr>
              <a:t>Reference list</a:t>
            </a:r>
          </a:p>
        </p:txBody>
      </p:sp>
      <p:sp>
        <p:nvSpPr>
          <p:cNvPr id="2" name="TextBox 1">
            <a:extLst>
              <a:ext uri="{FF2B5EF4-FFF2-40B4-BE49-F238E27FC236}">
                <a16:creationId xmlns:a16="http://schemas.microsoft.com/office/drawing/2014/main" id="{AF96093E-2609-493B-A7D8-9076E8813046}"/>
              </a:ext>
            </a:extLst>
          </p:cNvPr>
          <p:cNvSpPr txBox="1"/>
          <p:nvPr/>
        </p:nvSpPr>
        <p:spPr>
          <a:xfrm>
            <a:off x="263898" y="470617"/>
            <a:ext cx="11809914" cy="6394058"/>
          </a:xfrm>
          <a:prstGeom prst="rect">
            <a:avLst/>
          </a:prstGeom>
          <a:noFill/>
        </p:spPr>
        <p:txBody>
          <a:bodyPr wrap="square" rtlCol="0">
            <a:spAutoFit/>
          </a:bodyPr>
          <a:lstStyle/>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Ahmady</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G. A.,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Mehrpour</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M.,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Nikooravesh</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 (2016). Organizational structure. Procedia - Social and Behavioral Sciences, 230, 455–462. </a:t>
            </a:r>
            <a:r>
              <a:rPr lang="en-US" sz="105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https://doi.org/10.1016/j.sbspro.2016.09.057</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Asq.org. 2021. PDCA Cycle - What is the Plan-Do-Check-Act Cycle? | ASQ. [online] Available at: &lt;https://asq.org/quality-resources/pdca-cycle&gt; [Accessed 20 April 2021]. </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Bandara, W.,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Indulska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M., Chong, S., &amp; Sadiq, S. (2007, October). Major issues in Business Process Management: An expert perspective.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BPTrends</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(pp. 1–8).</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Björn, A 1999, </a:t>
            </a:r>
            <a:r>
              <a:rPr lang="en-US" sz="1050" i="1" dirty="0">
                <a:effectLst/>
                <a:latin typeface="Times New Roman" panose="02020603050405020304" pitchFamily="18" charset="0"/>
                <a:ea typeface="Calibri" panose="020F0502020204030204" pitchFamily="34" charset="0"/>
                <a:cs typeface="Times New Roman" panose="02020603050405020304" pitchFamily="18" charset="0"/>
              </a:rPr>
              <a:t>Business Process Improvement Toolbox</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2nd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edn</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ASQ Quality Press, Milwaukee, Wisconsin.</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Elzinga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D. J.,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Horak</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T., Chung-Yee Lee, &amp; Bruner, C. (1995). Business process management: survey and methodology. IEEE Transactions on Engineering Management, 42(2), 119–128. </a:t>
            </a:r>
            <a:r>
              <a:rPr lang="en-US" sz="105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https://doi.org/10.1109/17.387274</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Engwall</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L., Kipping, M.,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Usdiken</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B. (2016). Defining Management: Business Schools, Consultants, Media (1st ed.). Routledge: Taylor and Francis Group, 1–24. ISBN-13: 978-0415727884</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General Director, 2018. Quality Management by ISO 9001: when and how to apply. Professional Magazine of the Head “General Director”, [online] 30 July. Available at: https://www.gd.ru/articles/9881-menedjment-kachestva-iso-9001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Help.bizagi.com. 2021. Bizagi 11.2.4.2x BPM Suite User Guide - Digital Business Platform. [online] Available at: &lt;https://help.bizagi.com/bpm-suite/en/index.html?bpmn_shapes.htm&gt; [Accessed 22 April 2021].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Hobday, M. 2000. The project-based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organisation</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An ideal form for managing complex products and systems? Research Policy, 29, pp. 871-893.</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Iso.org. 2008. ISO 9000 Introduction and Support Package: Guidance on the Concept and Use of the Process Approach for management systems. [online] Available at: &lt;https://www.iso.org/files/live/sites/isoorg/files/archive/pdf/en/04_concept_and_use_of_the_process_approach_for_management_systems.pdf&gt; [Accessed 10 March 2021].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Jacobides</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M. G. (2007). The inherent limits of organizational structure and the unfulfilled role of hierarchy: Lessons from a near-war. Organization Science, 18, 3, 455-477</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Kffanek.kz. 2021. АО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Қазтеміртранс</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[online] Available at: &lt;http://kffanek.kz/ao-k-aztemirtrans&gt; [Accessed 3 April 2021].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Kizikov</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I.V., and Savchenko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Ya.V</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2012. METHOD OF CHOICE OF BUSINESS PROCESSES FOR OPTIMIZATION IN THE INTEGRATED HOLDING COMPANIES. Journal of Modern Problems of Science and Education, №6. </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Kohlbacher</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M. (2010), “The effects of process orientation: a literature review”, Business Process Management Journal, Vol. 16 No. 1, pp. 135-52.</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Konenko</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V., 2020. METHODOLOGY OF ORGANIZATION AND DESIGN OF BUSINESS PROCESSES.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Efektyvna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ekonomika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(11).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Liu, C., Li, Q. and Zhao, X. (2009), “Challenges and opportunities in collaborative business process management: overview of recent advances and introduction to the special issue”, Information Systems Frontiers, Vol. 11 No. 3, pp. 201-9.</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Lobanova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A.,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Dolganova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O. and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Vinogradova</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E., 2016. The modelling of business processes:. Academic Bachelor Textbook and Workshop. Moscow: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Urait</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pp.14-28.</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McCormack, K., &amp; Johnson, W. (2001). </a:t>
            </a:r>
            <a:r>
              <a:rPr lang="en-US" sz="1050" i="1" dirty="0">
                <a:effectLst/>
                <a:latin typeface="Times New Roman" panose="02020603050405020304" pitchFamily="18" charset="0"/>
                <a:ea typeface="Calibri" panose="020F0502020204030204" pitchFamily="34" charset="0"/>
                <a:cs typeface="Times New Roman" panose="02020603050405020304" pitchFamily="18" charset="0"/>
              </a:rPr>
              <a:t>Business process orientation: Gaining the E-business competitive advantage. </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Delray Beach: St Lucie Press.</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Nkomo, A. and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Marnewick</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C., 2021. Improving the success rate of business process re-engineering projects: A business process re-engineering framework. SA Journal of Information Management, 23(1).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Omg.org. 2021. About the Business Process Model And Notation Specification Version 2.0. [online] Available at: &lt;https://www.omg.org/spec/BPMN/2.0/&gt; [Accessed 22 April 2021].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Paim</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R.C.S.,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Caulliraux</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H. and Cardoso, R. (2008), “Process management tasks: a conceptual and practical views”, Business Process Management Journal, Vol. 14 No. 5, pp. 694-723.</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Project Management Institute. (2004). A guide to the project management body of knowledge (PMBOK® guide) (3rd ed.). Newtown Square, PA: Project Management Institute.</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Quality management systems - Requirements (ISO 9001:2015). European Committee For Standardization. Reference number EN ISO 9001:2015E. </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Seethamraju</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R. and Marjanovic, O. (2009), “Role of process knowledge in business process improvement methodology: a case study”, Business Process Management Journal, Vol. 15 No. 6, pp. 920-36.</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Sinai-group.ru. 2011. Optimization of business processes according to ISO standard. [online] Available at: &lt;http://www.sinai-group.ru/stati/optimizaciya-biznes-processov-po-standartu-iso&gt; [Accessed 15 March 2021].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Syed N.A., 2020. Business Process Redesign. Journal of Business Strategy, 12(6), pp.48-51.</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Timane</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R., 2012. Business Process Reengineering (BPR) to Business Model Reengineering (BMR). SSRN Electronic Journal.</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Torremans</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H., </a:t>
            </a: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Vanhaverbeke</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W. (1999). Organizational structure in process‐based organizations. Knowledge and Process Management, 6(1), 41–52. </a:t>
            </a:r>
            <a:r>
              <a:rPr lang="en-US" sz="105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https://doi.org/10.1002/(SICI)1099-1441(199903)6:1&lt;41::AID-KPM47&gt;3.0.CO;2-4</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Yoo</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K., Suh, E. and Kim, K., 2007. Knowledge flow‐based business process redesign: applying a knowledge map to redesign a business process. Journal of Knowledge Management, 11(3), pp.104-125.</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Zaini</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Z. and Saad, A., 2019. Business Process Reengineering as the Current Best Methodology for Improving the Business Process. Journal Of ICT In Education, 6, pp.66-85.</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a:p>
            <a:pPr marL="228600" indent="-228600">
              <a:buFont typeface="+mj-lt"/>
              <a:buAutoNum type="arabicPeriod"/>
            </a:pPr>
            <a:r>
              <a:rPr lang="en-US" sz="1050" dirty="0" err="1">
                <a:effectLst/>
                <a:latin typeface="Times New Roman" panose="02020603050405020304" pitchFamily="18" charset="0"/>
                <a:ea typeface="Calibri" panose="020F0502020204030204" pitchFamily="34" charset="0"/>
                <a:cs typeface="Times New Roman" panose="02020603050405020304" pitchFamily="18" charset="0"/>
              </a:rPr>
              <a:t>Zairi</a:t>
            </a:r>
            <a:r>
              <a:rPr lang="en-US" sz="1050" dirty="0">
                <a:effectLst/>
                <a:latin typeface="Times New Roman" panose="02020603050405020304" pitchFamily="18" charset="0"/>
                <a:ea typeface="Calibri" panose="020F0502020204030204" pitchFamily="34" charset="0"/>
                <a:cs typeface="Times New Roman" panose="02020603050405020304" pitchFamily="18" charset="0"/>
              </a:rPr>
              <a:t>, M. and Sinclair, D. (1995), "Business process re‐engineering and process management: A survey of current practice and future trends in integrated management", Business Process Re-engineering &amp; Management Journal, Vol. 1 No. 1, pp. 8-30.</a:t>
            </a:r>
            <a:endParaRPr lang="ru-KZ" sz="105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34513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91638C00-5B8C-4278-8673-3A4BD189416E}"/>
              </a:ext>
            </a:extLst>
          </p:cNvPr>
          <p:cNvPicPr>
            <a:picLocks noChangeAspect="1"/>
          </p:cNvPicPr>
          <p:nvPr/>
        </p:nvPicPr>
        <p:blipFill>
          <a:blip r:embed="rId2"/>
          <a:stretch>
            <a:fillRect/>
          </a:stretch>
        </p:blipFill>
        <p:spPr>
          <a:xfrm>
            <a:off x="5251890" y="3278168"/>
            <a:ext cx="1695450" cy="485775"/>
          </a:xfrm>
          <a:prstGeom prst="rect">
            <a:avLst/>
          </a:prstGeom>
        </p:spPr>
      </p:pic>
      <p:sp>
        <p:nvSpPr>
          <p:cNvPr id="2" name="Заголовок 1">
            <a:extLst>
              <a:ext uri="{FF2B5EF4-FFF2-40B4-BE49-F238E27FC236}">
                <a16:creationId xmlns:a16="http://schemas.microsoft.com/office/drawing/2014/main" id="{9F509FBF-8A7B-41B2-BE7A-E52B9103D5ED}"/>
              </a:ext>
            </a:extLst>
          </p:cNvPr>
          <p:cNvSpPr>
            <a:spLocks noGrp="1"/>
          </p:cNvSpPr>
          <p:nvPr>
            <p:ph type="title"/>
          </p:nvPr>
        </p:nvSpPr>
        <p:spPr>
          <a:xfrm>
            <a:off x="0" y="2745557"/>
            <a:ext cx="12161838" cy="837720"/>
          </a:xfrm>
        </p:spPr>
        <p:txBody>
          <a:bodyPr/>
          <a:lstStyle/>
          <a:p>
            <a:pPr algn="ctr"/>
            <a:r>
              <a:rPr lang="en-US" b="1" dirty="0">
                <a:solidFill>
                  <a:srgbClr val="002060"/>
                </a:solidFill>
              </a:rPr>
              <a:t>Q&amp;A</a:t>
            </a:r>
            <a:endParaRPr lang="ru-KZ" b="1" dirty="0">
              <a:solidFill>
                <a:srgbClr val="002060"/>
              </a:solidFill>
            </a:endParaRPr>
          </a:p>
        </p:txBody>
      </p:sp>
      <p:sp>
        <p:nvSpPr>
          <p:cNvPr id="5" name="Прямоугольник 4">
            <a:extLst>
              <a:ext uri="{FF2B5EF4-FFF2-40B4-BE49-F238E27FC236}">
                <a16:creationId xmlns:a16="http://schemas.microsoft.com/office/drawing/2014/main" id="{450060DE-0C0A-49E7-9E51-E1E96E7D3E45}"/>
              </a:ext>
            </a:extLst>
          </p:cNvPr>
          <p:cNvSpPr/>
          <p:nvPr/>
        </p:nvSpPr>
        <p:spPr>
          <a:xfrm>
            <a:off x="5175315" y="801278"/>
            <a:ext cx="2234153" cy="6881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KZ"/>
          </a:p>
        </p:txBody>
      </p:sp>
    </p:spTree>
    <p:extLst>
      <p:ext uri="{BB962C8B-B14F-4D97-AF65-F5344CB8AC3E}">
        <p14:creationId xmlns:p14="http://schemas.microsoft.com/office/powerpoint/2010/main" val="3425926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7a3bfb58e1_2_0"/>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3" name="Google Shape;253;g7a3bfb58e1_2_0"/>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4" name="Google Shape;254;g7a3bfb58e1_2_0"/>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g7a3bfb58e1_2_0"/>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6" name="Google Shape;256;g7a3bfb58e1_2_0"/>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7" name="Google Shape;257;g7a3bfb58e1_2_0"/>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8" name="Google Shape;258;g7a3bfb58e1_2_0"/>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Company Background</a:t>
            </a:r>
            <a:endParaRPr sz="2800" b="1" i="0" u="none" strike="noStrike" cap="none" dirty="0">
              <a:solidFill>
                <a:srgbClr val="FFFFFF"/>
              </a:solidFill>
              <a:latin typeface="Times New Roman"/>
              <a:ea typeface="Times New Roman"/>
              <a:cs typeface="Times New Roman"/>
              <a:sym typeface="Times New Roman"/>
            </a:endParaRPr>
          </a:p>
        </p:txBody>
      </p:sp>
      <p:sp>
        <p:nvSpPr>
          <p:cNvPr id="259" name="Google Shape;259;g7a3bfb58e1_2_0"/>
          <p:cNvSpPr txBox="1"/>
          <p:nvPr/>
        </p:nvSpPr>
        <p:spPr>
          <a:xfrm>
            <a:off x="2236115" y="1190176"/>
            <a:ext cx="4004265" cy="877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Times New Roman"/>
                <a:ea typeface="Times New Roman"/>
                <a:cs typeface="Times New Roman"/>
                <a:sym typeface="Times New Roman"/>
              </a:rPr>
              <a:t>COMPANY NAME: </a:t>
            </a:r>
            <a:r>
              <a:rPr lang="en-US" sz="1500" b="0" i="0" u="none" strike="noStrike" cap="none">
                <a:solidFill>
                  <a:schemeClr val="dk1"/>
                </a:solidFill>
                <a:latin typeface="Times New Roman"/>
                <a:ea typeface="Times New Roman"/>
                <a:cs typeface="Times New Roman"/>
                <a:sym typeface="Times New Roman"/>
              </a:rPr>
              <a:t> </a:t>
            </a:r>
            <a:r>
              <a:rPr lang="en-US" sz="1500" b="1" i="0" u="none" strike="noStrike" cap="none">
                <a:solidFill>
                  <a:srgbClr val="002060"/>
                </a:solidFill>
                <a:latin typeface="Times New Roman"/>
                <a:ea typeface="Times New Roman"/>
                <a:cs typeface="Times New Roman"/>
                <a:sym typeface="Times New Roman"/>
              </a:rPr>
              <a:t>JSC “KazTemirTrans” </a:t>
            </a:r>
            <a:endParaRPr sz="1500" b="1" i="0" u="none" strike="noStrike" cap="none">
              <a:solidFill>
                <a:srgbClr val="00206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chemeClr val="dk1"/>
                </a:solidFill>
                <a:latin typeface="Times New Roman"/>
                <a:ea typeface="Times New Roman"/>
                <a:cs typeface="Times New Roman"/>
                <a:sym typeface="Times New Roman"/>
              </a:rPr>
              <a:t>MOTHER COMPANY:</a:t>
            </a:r>
            <a:r>
              <a:rPr lang="en-US" sz="1500" b="0" i="0" u="none" strike="noStrike" cap="none">
                <a:solidFill>
                  <a:srgbClr val="000000"/>
                </a:solidFill>
                <a:latin typeface="Times New Roman"/>
                <a:ea typeface="Times New Roman"/>
                <a:cs typeface="Times New Roman"/>
                <a:sym typeface="Times New Roman"/>
              </a:rPr>
              <a:t> </a:t>
            </a:r>
            <a:r>
              <a:rPr lang="en-US" sz="1500" b="0" i="0" u="none" strike="noStrike" cap="none">
                <a:solidFill>
                  <a:srgbClr val="002060"/>
                </a:solidFill>
                <a:latin typeface="Times New Roman"/>
                <a:ea typeface="Times New Roman"/>
                <a:cs typeface="Times New Roman"/>
                <a:sym typeface="Times New Roman"/>
              </a:rPr>
              <a:t>JSC “Samruk Kazyna”</a:t>
            </a:r>
            <a:endParaRPr sz="1500" b="0" i="0" u="none" strike="noStrike" cap="none">
              <a:solidFill>
                <a:srgbClr val="002060"/>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Times New Roman"/>
              <a:ea typeface="Times New Roman"/>
              <a:cs typeface="Times New Roman"/>
              <a:sym typeface="Times New Roman"/>
            </a:endParaRPr>
          </a:p>
        </p:txBody>
      </p:sp>
      <p:pic>
        <p:nvPicPr>
          <p:cNvPr id="260" name="Google Shape;260;g7a3bfb58e1_2_0" descr="РАСПИСАНИЕ И РЕЗУЛЬТАТ"/>
          <p:cNvPicPr preferRelativeResize="0"/>
          <p:nvPr/>
        </p:nvPicPr>
        <p:blipFill rotWithShape="1">
          <a:blip r:embed="rId3">
            <a:alphaModFix/>
          </a:blip>
          <a:srcRect/>
          <a:stretch/>
        </p:blipFill>
        <p:spPr>
          <a:xfrm>
            <a:off x="601576" y="1011450"/>
            <a:ext cx="1472565" cy="1028701"/>
          </a:xfrm>
          <a:prstGeom prst="rect">
            <a:avLst/>
          </a:prstGeom>
          <a:noFill/>
          <a:ln>
            <a:noFill/>
          </a:ln>
        </p:spPr>
      </p:pic>
      <p:graphicFrame>
        <p:nvGraphicFramePr>
          <p:cNvPr id="261" name="Google Shape;261;g7a3bfb58e1_2_0"/>
          <p:cNvGraphicFramePr/>
          <p:nvPr>
            <p:extLst>
              <p:ext uri="{D42A27DB-BD31-4B8C-83A1-F6EECF244321}">
                <p14:modId xmlns:p14="http://schemas.microsoft.com/office/powerpoint/2010/main" val="3168537581"/>
              </p:ext>
            </p:extLst>
          </p:nvPr>
        </p:nvGraphicFramePr>
        <p:xfrm>
          <a:off x="1799815" y="4803707"/>
          <a:ext cx="7947347" cy="579120"/>
        </p:xfrm>
        <a:graphic>
          <a:graphicData uri="http://schemas.openxmlformats.org/drawingml/2006/table">
            <a:tbl>
              <a:tblPr firstRow="1" bandRow="1">
                <a:noFill/>
                <a:tableStyleId>{8045EA7E-39B6-47D0-8775-F7305FF94F16}</a:tableStyleId>
              </a:tblPr>
              <a:tblGrid>
                <a:gridCol w="883920">
                  <a:extLst>
                    <a:ext uri="{9D8B030D-6E8A-4147-A177-3AD203B41FA5}">
                      <a16:colId xmlns:a16="http://schemas.microsoft.com/office/drawing/2014/main" val="20000"/>
                    </a:ext>
                  </a:extLst>
                </a:gridCol>
                <a:gridCol w="284345">
                  <a:extLst>
                    <a:ext uri="{9D8B030D-6E8A-4147-A177-3AD203B41FA5}">
                      <a16:colId xmlns:a16="http://schemas.microsoft.com/office/drawing/2014/main" val="20001"/>
                    </a:ext>
                  </a:extLst>
                </a:gridCol>
                <a:gridCol w="508442">
                  <a:extLst>
                    <a:ext uri="{9D8B030D-6E8A-4147-A177-3AD203B41FA5}">
                      <a16:colId xmlns:a16="http://schemas.microsoft.com/office/drawing/2014/main" val="20002"/>
                    </a:ext>
                  </a:extLst>
                </a:gridCol>
                <a:gridCol w="996264">
                  <a:extLst>
                    <a:ext uri="{9D8B030D-6E8A-4147-A177-3AD203B41FA5}">
                      <a16:colId xmlns:a16="http://schemas.microsoft.com/office/drawing/2014/main" val="20003"/>
                    </a:ext>
                  </a:extLst>
                </a:gridCol>
                <a:gridCol w="177427">
                  <a:extLst>
                    <a:ext uri="{9D8B030D-6E8A-4147-A177-3AD203B41FA5}">
                      <a16:colId xmlns:a16="http://schemas.microsoft.com/office/drawing/2014/main" val="20004"/>
                    </a:ext>
                  </a:extLst>
                </a:gridCol>
                <a:gridCol w="328384">
                  <a:extLst>
                    <a:ext uri="{9D8B030D-6E8A-4147-A177-3AD203B41FA5}">
                      <a16:colId xmlns:a16="http://schemas.microsoft.com/office/drawing/2014/main" val="20005"/>
                    </a:ext>
                  </a:extLst>
                </a:gridCol>
                <a:gridCol w="328384">
                  <a:extLst>
                    <a:ext uri="{9D8B030D-6E8A-4147-A177-3AD203B41FA5}">
                      <a16:colId xmlns:a16="http://schemas.microsoft.com/office/drawing/2014/main" val="20006"/>
                    </a:ext>
                  </a:extLst>
                </a:gridCol>
                <a:gridCol w="328384">
                  <a:extLst>
                    <a:ext uri="{9D8B030D-6E8A-4147-A177-3AD203B41FA5}">
                      <a16:colId xmlns:a16="http://schemas.microsoft.com/office/drawing/2014/main" val="20007"/>
                    </a:ext>
                  </a:extLst>
                </a:gridCol>
                <a:gridCol w="328384">
                  <a:extLst>
                    <a:ext uri="{9D8B030D-6E8A-4147-A177-3AD203B41FA5}">
                      <a16:colId xmlns:a16="http://schemas.microsoft.com/office/drawing/2014/main" val="20008"/>
                    </a:ext>
                  </a:extLst>
                </a:gridCol>
                <a:gridCol w="93106">
                  <a:extLst>
                    <a:ext uri="{9D8B030D-6E8A-4147-A177-3AD203B41FA5}">
                      <a16:colId xmlns:a16="http://schemas.microsoft.com/office/drawing/2014/main" val="1137184268"/>
                    </a:ext>
                  </a:extLst>
                </a:gridCol>
                <a:gridCol w="1080586">
                  <a:extLst>
                    <a:ext uri="{9D8B030D-6E8A-4147-A177-3AD203B41FA5}">
                      <a16:colId xmlns:a16="http://schemas.microsoft.com/office/drawing/2014/main" val="20009"/>
                    </a:ext>
                  </a:extLst>
                </a:gridCol>
                <a:gridCol w="919107">
                  <a:extLst>
                    <a:ext uri="{9D8B030D-6E8A-4147-A177-3AD203B41FA5}">
                      <a16:colId xmlns:a16="http://schemas.microsoft.com/office/drawing/2014/main" val="20010"/>
                    </a:ext>
                  </a:extLst>
                </a:gridCol>
                <a:gridCol w="743507">
                  <a:extLst>
                    <a:ext uri="{9D8B030D-6E8A-4147-A177-3AD203B41FA5}">
                      <a16:colId xmlns:a16="http://schemas.microsoft.com/office/drawing/2014/main" val="3307449741"/>
                    </a:ext>
                  </a:extLst>
                </a:gridCol>
                <a:gridCol w="947107">
                  <a:extLst>
                    <a:ext uri="{9D8B030D-6E8A-4147-A177-3AD203B41FA5}">
                      <a16:colId xmlns:a16="http://schemas.microsoft.com/office/drawing/2014/main" val="20011"/>
                    </a:ext>
                  </a:extLst>
                </a:gridCol>
              </a:tblGrid>
              <a:tr h="289550">
                <a:tc rowSpan="2">
                  <a:txBody>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FFFFFF"/>
                          </a:solidFill>
                          <a:latin typeface="Times New Roman"/>
                          <a:ea typeface="Times New Roman"/>
                          <a:cs typeface="Times New Roman"/>
                          <a:sym typeface="Times New Roman"/>
                        </a:rPr>
                        <a:t>2003</a:t>
                      </a:r>
                      <a:endParaRPr sz="1900" u="none" strike="noStrike" cap="none" dirty="0">
                        <a:latin typeface="Times New Roman"/>
                        <a:ea typeface="Times New Roman"/>
                        <a:cs typeface="Times New Roman"/>
                        <a:sym typeface="Times New Roman"/>
                      </a:endParaRPr>
                    </a:p>
                  </a:txBody>
                  <a:tcPr marL="0" marR="0" marT="78100" marB="0" anchor="ctr">
                    <a:solidFill>
                      <a:srgbClr val="4DA3DF"/>
                    </a:solidFill>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FFFFFF"/>
                          </a:solidFill>
                          <a:latin typeface="Times New Roman"/>
                          <a:ea typeface="Times New Roman"/>
                          <a:cs typeface="Times New Roman"/>
                          <a:sym typeface="Times New Roman"/>
                        </a:rPr>
                        <a:t>2007</a:t>
                      </a:r>
                      <a:endParaRPr sz="1900" u="none" strike="noStrike" cap="none" dirty="0">
                        <a:latin typeface="Times New Roman"/>
                        <a:ea typeface="Times New Roman"/>
                        <a:cs typeface="Times New Roman"/>
                        <a:sym typeface="Times New Roman"/>
                      </a:endParaRPr>
                    </a:p>
                  </a:txBody>
                  <a:tcPr marL="0" marR="0" marT="78100" marB="0" anchor="ctr">
                    <a:solidFill>
                      <a:srgbClr val="4DA3DF"/>
                    </a:solidFill>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B w="9525" cap="flat" cmpd="sng" algn="ctr">
                      <a:solidFill>
                        <a:srgbClr val="000000"/>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FFFFFF"/>
                          </a:solidFill>
                          <a:latin typeface="Times New Roman"/>
                          <a:ea typeface="Times New Roman"/>
                          <a:cs typeface="Times New Roman"/>
                          <a:sym typeface="Times New Roman"/>
                        </a:rPr>
                        <a:t>2017</a:t>
                      </a:r>
                      <a:endParaRPr sz="1900" u="none" strike="noStrike" cap="none" dirty="0">
                        <a:latin typeface="Times New Roman"/>
                        <a:ea typeface="Times New Roman"/>
                        <a:cs typeface="Times New Roman"/>
                        <a:sym typeface="Times New Roman"/>
                      </a:endParaRPr>
                    </a:p>
                  </a:txBody>
                  <a:tcPr marL="0" marR="0" marT="78100" marB="0" anchor="ctr">
                    <a:lnR w="9525" cap="flat" cmpd="sng">
                      <a:solidFill>
                        <a:srgbClr val="000000">
                          <a:alpha val="0"/>
                        </a:srgbClr>
                      </a:solidFill>
                      <a:prstDash val="solid"/>
                      <a:round/>
                      <a:headEnd type="none" w="sm" len="sm"/>
                      <a:tailEnd type="none" w="sm" len="sm"/>
                    </a:lnR>
                    <a:solidFill>
                      <a:srgbClr val="4DA3DF"/>
                    </a:solidFill>
                  </a:tcPr>
                </a:tc>
                <a:tc>
                  <a:txBody>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FFFFFF"/>
                          </a:solidFill>
                          <a:latin typeface="Times New Roman"/>
                          <a:ea typeface="Times New Roman"/>
                          <a:cs typeface="Times New Roman"/>
                          <a:sym typeface="Times New Roman"/>
                        </a:rPr>
                        <a:t>           </a:t>
                      </a:r>
                      <a:endParaRPr sz="1900" u="none" strike="noStrike" cap="none" dirty="0">
                        <a:solidFill>
                          <a:srgbClr val="FFFFFF"/>
                        </a:solidFill>
                        <a:latin typeface="Times New Roman"/>
                        <a:ea typeface="Times New Roman"/>
                        <a:cs typeface="Times New Roman"/>
                        <a:sym typeface="Times New Roman"/>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solidFill>
                          <a:srgbClr val="FFFFFF"/>
                        </a:solidFill>
                        <a:latin typeface="Times New Roman"/>
                        <a:ea typeface="Times New Roman"/>
                        <a:cs typeface="Times New Roman"/>
                        <a:sym typeface="Times New Roman"/>
                      </a:endParaRPr>
                    </a:p>
                  </a:txBody>
                  <a:tcPr marL="0" marR="0" marT="0" marB="0" anchor="ctr">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Clr>
                          <a:srgbClr val="000000"/>
                        </a:buClr>
                        <a:buSzPts val="1900"/>
                        <a:buFont typeface="Arial"/>
                        <a:buNone/>
                      </a:pPr>
                      <a:r>
                        <a:rPr lang="en-US" sz="1900" u="none" strike="noStrike" cap="none" dirty="0">
                          <a:solidFill>
                            <a:srgbClr val="FFFFFF"/>
                          </a:solidFill>
                          <a:latin typeface="Times New Roman"/>
                          <a:ea typeface="Times New Roman"/>
                          <a:cs typeface="Times New Roman"/>
                          <a:sym typeface="Times New Roman"/>
                        </a:rPr>
                        <a:t>2021</a:t>
                      </a:r>
                      <a:endParaRPr sz="1900" u="none" strike="noStrike" cap="none" dirty="0">
                        <a:solidFill>
                          <a:srgbClr val="FFFFFF"/>
                        </a:solidFill>
                        <a:latin typeface="Times New Roman"/>
                        <a:ea typeface="Times New Roman"/>
                        <a:cs typeface="Times New Roman"/>
                        <a:sym typeface="Times New Roman"/>
                      </a:endParaRPr>
                    </a:p>
                  </a:txBody>
                  <a:tcPr marL="0" marR="0" marT="0" marB="0" anchor="ctr">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4DA3DF"/>
                    </a:solidFill>
                  </a:tcPr>
                </a:tc>
                <a:extLst>
                  <a:ext uri="{0D108BD9-81ED-4DB2-BD59-A6C34878D82A}">
                    <a16:rowId xmlns:a16="http://schemas.microsoft.com/office/drawing/2014/main" val="10000"/>
                  </a:ext>
                </a:extLst>
              </a:tr>
              <a:tr h="289550">
                <a:tc vMerge="1">
                  <a:txBody>
                    <a:bodyPr/>
                    <a:lstStyle/>
                    <a:p>
                      <a:endParaRPr lang="ru-KZ"/>
                    </a:p>
                  </a:txBody>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vMerge="1">
                  <a:txBody>
                    <a:bodyPr/>
                    <a:lstStyle/>
                    <a:p>
                      <a:endParaRPr lang="ru-KZ"/>
                    </a:p>
                  </a:txBody>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T w="9525" cap="flat" cmpd="sng">
                      <a:solidFill>
                        <a:srgbClr val="000000"/>
                      </a:solidFill>
                      <a:prstDash val="solid"/>
                      <a:round/>
                      <a:headEnd type="none" w="sm" len="sm"/>
                      <a:tailEnd type="none" w="sm" len="sm"/>
                    </a:lnT>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T w="9525" cap="flat" cmpd="sng" algn="ctr">
                      <a:solidFill>
                        <a:srgbClr val="000000"/>
                      </a:solidFill>
                      <a:prstDash val="solid"/>
                      <a:round/>
                      <a:headEnd type="none" w="sm" len="sm"/>
                      <a:tailEnd type="none" w="sm" len="sm"/>
                    </a:lnT>
                  </a:tcPr>
                </a:tc>
                <a:tc vMerge="1">
                  <a:txBody>
                    <a:bodyPr/>
                    <a:lstStyle/>
                    <a:p>
                      <a:endParaRPr lang="ru-KZ"/>
                    </a:p>
                  </a:txBody>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900"/>
                        <a:buFont typeface="Arial"/>
                        <a:buNone/>
                      </a:pPr>
                      <a:endParaRPr sz="1900" u="none" strike="noStrike" cap="none" dirty="0">
                        <a:latin typeface="Times New Roman"/>
                        <a:ea typeface="Times New Roman"/>
                        <a:cs typeface="Times New Roman"/>
                        <a:sym typeface="Times New Roman"/>
                      </a:endParaRPr>
                    </a:p>
                  </a:txBody>
                  <a:tcPr marL="0" marR="0" marT="0" marB="0" anchor="ctr">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vMerge="1">
                  <a:txBody>
                    <a:bodyPr/>
                    <a:lstStyle/>
                    <a:p>
                      <a:endParaRPr lang="ru-KZ"/>
                    </a:p>
                  </a:txBody>
                  <a:tcPr/>
                </a:tc>
                <a:extLst>
                  <a:ext uri="{0D108BD9-81ED-4DB2-BD59-A6C34878D82A}">
                    <a16:rowId xmlns:a16="http://schemas.microsoft.com/office/drawing/2014/main" val="10001"/>
                  </a:ext>
                </a:extLst>
              </a:tr>
            </a:tbl>
          </a:graphicData>
        </a:graphic>
      </p:graphicFrame>
      <p:sp>
        <p:nvSpPr>
          <p:cNvPr id="263" name="Google Shape;263;g7a3bfb58e1_2_0"/>
          <p:cNvSpPr txBox="1"/>
          <p:nvPr/>
        </p:nvSpPr>
        <p:spPr>
          <a:xfrm>
            <a:off x="1266614" y="5560050"/>
            <a:ext cx="1809600" cy="831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Company</a:t>
            </a:r>
            <a:endParaRPr sz="1400" b="0" i="0" u="none" strike="noStrike" cap="none" dirty="0">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 Formation as </a:t>
            </a:r>
            <a:endParaRPr sz="1400" b="0" i="0" u="none" strike="noStrike" cap="none" dirty="0">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err="1">
                <a:solidFill>
                  <a:srgbClr val="000000"/>
                </a:solidFill>
                <a:latin typeface="Times New Roman"/>
                <a:ea typeface="Times New Roman"/>
                <a:cs typeface="Times New Roman"/>
                <a:sym typeface="Times New Roman"/>
              </a:rPr>
              <a:t>JSC“Kazzheldortrans</a:t>
            </a:r>
            <a:r>
              <a:rPr lang="en-US" sz="1400" b="0" i="0" u="none" strike="noStrike" cap="none" dirty="0">
                <a:solidFill>
                  <a:srgbClr val="000000"/>
                </a:solidFill>
                <a:latin typeface="Times New Roman"/>
                <a:ea typeface="Times New Roman"/>
                <a:cs typeface="Times New Roman"/>
                <a:sym typeface="Times New Roman"/>
              </a:rPr>
              <a:t>”</a:t>
            </a:r>
            <a:endParaRPr sz="1400" b="0" i="0" u="none" strike="noStrike" cap="none" dirty="0">
              <a:solidFill>
                <a:srgbClr val="000000"/>
              </a:solidFill>
              <a:latin typeface="Times New Roman"/>
              <a:ea typeface="Times New Roman"/>
              <a:cs typeface="Times New Roman"/>
              <a:sym typeface="Times New Roman"/>
            </a:endParaRPr>
          </a:p>
        </p:txBody>
      </p:sp>
      <p:sp>
        <p:nvSpPr>
          <p:cNvPr id="264" name="Google Shape;264;g7a3bfb58e1_2_0"/>
          <p:cNvSpPr txBox="1"/>
          <p:nvPr/>
        </p:nvSpPr>
        <p:spPr>
          <a:xfrm>
            <a:off x="3058562" y="5560050"/>
            <a:ext cx="1809600" cy="831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Renaming</a:t>
            </a:r>
            <a:endParaRPr sz="1400" b="0" i="0" u="none" strike="noStrike" cap="none" dirty="0">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to</a:t>
            </a:r>
            <a:endParaRPr sz="1400" b="0" i="0" u="none" strike="noStrike" cap="none" dirty="0">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a:t>
            </a:r>
            <a:r>
              <a:rPr lang="en-US" sz="1400" b="0" i="0" u="none" strike="noStrike" cap="none" dirty="0" err="1">
                <a:solidFill>
                  <a:srgbClr val="000000"/>
                </a:solidFill>
                <a:latin typeface="Times New Roman"/>
                <a:ea typeface="Times New Roman"/>
                <a:cs typeface="Times New Roman"/>
                <a:sym typeface="Times New Roman"/>
              </a:rPr>
              <a:t>KazTemirTrans</a:t>
            </a:r>
            <a:r>
              <a:rPr lang="en-US" sz="1400" b="0" i="0" u="none" strike="noStrike" cap="none" dirty="0">
                <a:solidFill>
                  <a:srgbClr val="000000"/>
                </a:solidFill>
                <a:latin typeface="Times New Roman"/>
                <a:ea typeface="Times New Roman"/>
                <a:cs typeface="Times New Roman"/>
                <a:sym typeface="Times New Roman"/>
              </a:rPr>
              <a:t>”</a:t>
            </a:r>
            <a:endParaRPr sz="1400" b="0" i="0" u="none" strike="noStrike" cap="none" dirty="0">
              <a:solidFill>
                <a:srgbClr val="000000"/>
              </a:solidFill>
              <a:latin typeface="Times New Roman"/>
              <a:ea typeface="Times New Roman"/>
              <a:cs typeface="Times New Roman"/>
              <a:sym typeface="Times New Roman"/>
            </a:endParaRPr>
          </a:p>
        </p:txBody>
      </p:sp>
      <p:sp>
        <p:nvSpPr>
          <p:cNvPr id="265" name="Google Shape;265;g7a3bfb58e1_2_0"/>
          <p:cNvSpPr txBox="1"/>
          <p:nvPr/>
        </p:nvSpPr>
        <p:spPr>
          <a:xfrm>
            <a:off x="7078935" y="5720061"/>
            <a:ext cx="1809600" cy="36930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200" b="0" i="0" u="none" strike="noStrike" cap="none" dirty="0">
                <a:solidFill>
                  <a:srgbClr val="000000"/>
                </a:solidFill>
                <a:latin typeface="Times New Roman"/>
                <a:ea typeface="Times New Roman"/>
                <a:cs typeface="Times New Roman"/>
                <a:sym typeface="Times New Roman"/>
              </a:rPr>
              <a:t>Transition  period</a:t>
            </a:r>
            <a:endParaRPr sz="1200" b="0" i="0" u="none" strike="noStrike" cap="none" dirty="0">
              <a:solidFill>
                <a:srgbClr val="000000"/>
              </a:solidFill>
              <a:latin typeface="Times New Roman"/>
              <a:ea typeface="Times New Roman"/>
              <a:cs typeface="Times New Roman"/>
              <a:sym typeface="Times New Roman"/>
            </a:endParaRPr>
          </a:p>
        </p:txBody>
      </p:sp>
      <p:sp>
        <p:nvSpPr>
          <p:cNvPr id="266" name="Google Shape;266;g7a3bfb58e1_2_0"/>
          <p:cNvSpPr/>
          <p:nvPr/>
        </p:nvSpPr>
        <p:spPr>
          <a:xfrm rot="5400000">
            <a:off x="5197466" y="4856223"/>
            <a:ext cx="179624" cy="1587282"/>
          </a:xfrm>
          <a:prstGeom prst="rightBrace">
            <a:avLst>
              <a:gd name="adj1" fmla="val 50000"/>
              <a:gd name="adj2" fmla="val 50068"/>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g7a3bfb58e1_2_0"/>
          <p:cNvSpPr txBox="1"/>
          <p:nvPr/>
        </p:nvSpPr>
        <p:spPr>
          <a:xfrm>
            <a:off x="4412600" y="5710449"/>
            <a:ext cx="1809600" cy="369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Times New Roman"/>
                <a:ea typeface="Times New Roman"/>
                <a:cs typeface="Times New Roman"/>
                <a:sym typeface="Times New Roman"/>
              </a:rPr>
              <a:t>Functional Management</a:t>
            </a:r>
            <a:endParaRPr sz="1200" b="0" i="0" u="none" strike="noStrike" cap="none" dirty="0">
              <a:solidFill>
                <a:srgbClr val="000000"/>
              </a:solidFill>
              <a:latin typeface="Times New Roman"/>
              <a:ea typeface="Times New Roman"/>
              <a:cs typeface="Times New Roman"/>
              <a:sym typeface="Times New Roman"/>
            </a:endParaRPr>
          </a:p>
        </p:txBody>
      </p:sp>
      <p:pic>
        <p:nvPicPr>
          <p:cNvPr id="268" name="Google Shape;268;g7a3bfb58e1_2_0"/>
          <p:cNvPicPr preferRelativeResize="0"/>
          <p:nvPr/>
        </p:nvPicPr>
        <p:blipFill rotWithShape="1">
          <a:blip r:embed="rId4">
            <a:alphaModFix/>
          </a:blip>
          <a:srcRect t="14223" b="17193"/>
          <a:stretch/>
        </p:blipFill>
        <p:spPr>
          <a:xfrm>
            <a:off x="6240380" y="2301463"/>
            <a:ext cx="1016100" cy="1003291"/>
          </a:xfrm>
          <a:prstGeom prst="rect">
            <a:avLst/>
          </a:prstGeom>
          <a:noFill/>
          <a:ln>
            <a:noFill/>
          </a:ln>
        </p:spPr>
      </p:pic>
      <p:pic>
        <p:nvPicPr>
          <p:cNvPr id="269" name="Google Shape;269;g7a3bfb58e1_2_0"/>
          <p:cNvPicPr preferRelativeResize="0"/>
          <p:nvPr/>
        </p:nvPicPr>
        <p:blipFill rotWithShape="1">
          <a:blip r:embed="rId5">
            <a:alphaModFix/>
          </a:blip>
          <a:srcRect t="14222" b="16400"/>
          <a:stretch/>
        </p:blipFill>
        <p:spPr>
          <a:xfrm>
            <a:off x="3014842" y="2354614"/>
            <a:ext cx="1016100" cy="1014916"/>
          </a:xfrm>
          <a:prstGeom prst="rect">
            <a:avLst/>
          </a:prstGeom>
          <a:noFill/>
          <a:ln>
            <a:noFill/>
          </a:ln>
        </p:spPr>
      </p:pic>
      <p:pic>
        <p:nvPicPr>
          <p:cNvPr id="270" name="Google Shape;270;g7a3bfb58e1_2_0"/>
          <p:cNvPicPr preferRelativeResize="0"/>
          <p:nvPr/>
        </p:nvPicPr>
        <p:blipFill rotWithShape="1">
          <a:blip r:embed="rId6">
            <a:alphaModFix/>
          </a:blip>
          <a:srcRect t="12561" b="19057"/>
          <a:stretch/>
        </p:blipFill>
        <p:spPr>
          <a:xfrm>
            <a:off x="4623280" y="2288751"/>
            <a:ext cx="1016100" cy="1028700"/>
          </a:xfrm>
          <a:prstGeom prst="rect">
            <a:avLst/>
          </a:prstGeom>
          <a:noFill/>
          <a:ln>
            <a:noFill/>
          </a:ln>
        </p:spPr>
      </p:pic>
      <p:pic>
        <p:nvPicPr>
          <p:cNvPr id="271" name="Google Shape;271;g7a3bfb58e1_2_0"/>
          <p:cNvPicPr preferRelativeResize="0"/>
          <p:nvPr/>
        </p:nvPicPr>
        <p:blipFill rotWithShape="1">
          <a:blip r:embed="rId7">
            <a:alphaModFix/>
          </a:blip>
          <a:srcRect t="12680" b="18736"/>
          <a:stretch/>
        </p:blipFill>
        <p:spPr>
          <a:xfrm>
            <a:off x="1406406" y="2360426"/>
            <a:ext cx="1016100" cy="1003291"/>
          </a:xfrm>
          <a:prstGeom prst="rect">
            <a:avLst/>
          </a:prstGeom>
          <a:noFill/>
          <a:ln>
            <a:noFill/>
          </a:ln>
        </p:spPr>
      </p:pic>
      <p:sp>
        <p:nvSpPr>
          <p:cNvPr id="272" name="Google Shape;272;g7a3bfb58e1_2_0"/>
          <p:cNvSpPr txBox="1"/>
          <p:nvPr/>
        </p:nvSpPr>
        <p:spPr>
          <a:xfrm>
            <a:off x="3014843" y="3584551"/>
            <a:ext cx="101610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47,000</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OWN CAR FLEET</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imes New Roman"/>
              <a:ea typeface="Times New Roman"/>
              <a:cs typeface="Times New Roman"/>
              <a:sym typeface="Times New Roman"/>
            </a:endParaRPr>
          </a:p>
        </p:txBody>
      </p:sp>
      <p:sp>
        <p:nvSpPr>
          <p:cNvPr id="273" name="Google Shape;273;g7a3bfb58e1_2_0"/>
          <p:cNvSpPr txBox="1"/>
          <p:nvPr/>
        </p:nvSpPr>
        <p:spPr>
          <a:xfrm>
            <a:off x="6103530" y="3584551"/>
            <a:ext cx="1472700" cy="6003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450 EMPLOYEES THROUGHOUT KAZAKHSTAN</a:t>
            </a:r>
            <a:endParaRPr sz="1100" b="0" i="0" u="none" strike="noStrike" cap="none">
              <a:solidFill>
                <a:srgbClr val="000000"/>
              </a:solidFill>
              <a:latin typeface="Times New Roman"/>
              <a:ea typeface="Times New Roman"/>
              <a:cs typeface="Times New Roman"/>
              <a:sym typeface="Times New Roman"/>
            </a:endParaRPr>
          </a:p>
        </p:txBody>
      </p:sp>
      <p:sp>
        <p:nvSpPr>
          <p:cNvPr id="274" name="Google Shape;274;g7a3bfb58e1_2_0"/>
          <p:cNvSpPr txBox="1"/>
          <p:nvPr/>
        </p:nvSpPr>
        <p:spPr>
          <a:xfrm>
            <a:off x="4623289" y="3584551"/>
            <a:ext cx="115020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8 MLN TONS </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OF CARGO PER MONTH</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imes New Roman"/>
              <a:ea typeface="Times New Roman"/>
              <a:cs typeface="Times New Roman"/>
              <a:sym typeface="Times New Roman"/>
            </a:endParaRPr>
          </a:p>
        </p:txBody>
      </p:sp>
      <p:sp>
        <p:nvSpPr>
          <p:cNvPr id="275" name="Google Shape;275;g7a3bfb58e1_2_0"/>
          <p:cNvSpPr txBox="1"/>
          <p:nvPr/>
        </p:nvSpPr>
        <p:spPr>
          <a:xfrm>
            <a:off x="1252883" y="3584551"/>
            <a:ext cx="131100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18 YEARS </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000000"/>
                </a:solidFill>
                <a:latin typeface="Times New Roman"/>
                <a:ea typeface="Times New Roman"/>
                <a:cs typeface="Times New Roman"/>
                <a:sym typeface="Times New Roman"/>
              </a:rPr>
              <a:t>ON THE KZ MARKET</a:t>
            </a:r>
            <a:endParaRPr sz="11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imes New Roman"/>
              <a:ea typeface="Times New Roman"/>
              <a:cs typeface="Times New Roman"/>
              <a:sym typeface="Times New Roman"/>
            </a:endParaRPr>
          </a:p>
        </p:txBody>
      </p:sp>
      <p:pic>
        <p:nvPicPr>
          <p:cNvPr id="276" name="Google Shape;276;g7a3bfb58e1_2_0" descr="243 Kazakhstan Map Stock Videos and Royalty-Free Footage - iStock"/>
          <p:cNvPicPr preferRelativeResize="0"/>
          <p:nvPr/>
        </p:nvPicPr>
        <p:blipFill rotWithShape="1">
          <a:blip r:embed="rId8">
            <a:alphaModFix/>
          </a:blip>
          <a:srcRect l="2113" t="9633" r="3117" b="20709"/>
          <a:stretch/>
        </p:blipFill>
        <p:spPr>
          <a:xfrm>
            <a:off x="8317902" y="2526524"/>
            <a:ext cx="3259926" cy="1800000"/>
          </a:xfrm>
          <a:prstGeom prst="rect">
            <a:avLst/>
          </a:prstGeom>
          <a:noFill/>
          <a:ln>
            <a:noFill/>
          </a:ln>
        </p:spPr>
      </p:pic>
      <p:grpSp>
        <p:nvGrpSpPr>
          <p:cNvPr id="277" name="Google Shape;277;g7a3bfb58e1_2_0"/>
          <p:cNvGrpSpPr/>
          <p:nvPr/>
        </p:nvGrpSpPr>
        <p:grpSpPr>
          <a:xfrm>
            <a:off x="6748416" y="1199497"/>
            <a:ext cx="3342364" cy="1028667"/>
            <a:chOff x="2933874" y="1543435"/>
            <a:chExt cx="2201241" cy="1019896"/>
          </a:xfrm>
        </p:grpSpPr>
        <p:sp>
          <p:nvSpPr>
            <p:cNvPr id="278" name="Google Shape;278;g7a3bfb58e1_2_0"/>
            <p:cNvSpPr/>
            <p:nvPr/>
          </p:nvSpPr>
          <p:spPr>
            <a:xfrm>
              <a:off x="4027515" y="1951931"/>
              <a:ext cx="1107600" cy="611400"/>
            </a:xfrm>
            <a:prstGeom prst="roundRect">
              <a:avLst>
                <a:gd name="adj" fmla="val 17998"/>
              </a:avLst>
            </a:prstGeom>
            <a:gradFill>
              <a:gsLst>
                <a:gs pos="0">
                  <a:srgbClr val="D8D8D8"/>
                </a:gs>
                <a:gs pos="100000">
                  <a:schemeClr val="lt1"/>
                </a:gs>
              </a:gsLst>
              <a:lin ang="8100019" scaled="0"/>
            </a:gradFill>
            <a:ln w="9525" cap="flat" cmpd="sng">
              <a:solidFill>
                <a:schemeClr val="lt1"/>
              </a:solidFill>
              <a:prstDash val="solid"/>
              <a:round/>
              <a:headEnd type="none" w="sm" len="sm"/>
              <a:tailEnd type="none" w="sm" len="sm"/>
            </a:ln>
            <a:effectLst>
              <a:outerShdw blurRad="127000" dist="38100" dir="8100000" algn="tr" rotWithShape="0">
                <a:srgbClr val="000000">
                  <a:alpha val="32940"/>
                </a:srgbClr>
              </a:outerShdw>
            </a:effectLst>
          </p:spPr>
          <p:txBody>
            <a:bodyPr spcFirstLastPara="1" wrap="square" lIns="91200" tIns="45600" rIns="91200" bIns="45600" anchor="t" anchorCtr="0">
              <a:noAutofit/>
            </a:bodyPr>
            <a:lstStyle/>
            <a:p>
              <a:pPr marL="0" marR="0" lvl="0" indent="0" algn="ctr" rtl="0">
                <a:lnSpc>
                  <a:spcPct val="100000"/>
                </a:lnSpc>
                <a:spcBef>
                  <a:spcPts val="0"/>
                </a:spcBef>
                <a:spcAft>
                  <a:spcPts val="0"/>
                </a:spcAft>
                <a:buNone/>
              </a:pPr>
              <a:r>
                <a:rPr lang="en-US" sz="1200" b="0" i="0" u="none" strike="noStrike" cap="none" dirty="0">
                  <a:solidFill>
                    <a:srgbClr val="000000"/>
                  </a:solidFill>
                  <a:latin typeface="Times New Roman" panose="02020603050405020304" pitchFamily="18" charset="0"/>
                  <a:cs typeface="Times New Roman" panose="02020603050405020304" pitchFamily="18" charset="0"/>
                  <a:sym typeface="Arial"/>
                </a:rPr>
                <a:t>Nur-Sultan, </a:t>
              </a:r>
              <a:endParaRPr sz="1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a:p>
              <a:pPr marL="0" marR="0" lvl="0" indent="0" algn="ctr" rtl="0">
                <a:lnSpc>
                  <a:spcPct val="100000"/>
                </a:lnSpc>
                <a:spcBef>
                  <a:spcPts val="0"/>
                </a:spcBef>
                <a:spcAft>
                  <a:spcPts val="0"/>
                </a:spcAft>
                <a:buNone/>
              </a:pPr>
              <a:r>
                <a:rPr lang="en-US" sz="1200" b="0" i="0" u="none" strike="noStrike" cap="none" dirty="0" err="1">
                  <a:solidFill>
                    <a:srgbClr val="000000"/>
                  </a:solidFill>
                  <a:latin typeface="Times New Roman" panose="02020603050405020304" pitchFamily="18" charset="0"/>
                  <a:cs typeface="Times New Roman" panose="02020603050405020304" pitchFamily="18" charset="0"/>
                  <a:sym typeface="Arial"/>
                </a:rPr>
                <a:t>st.</a:t>
              </a:r>
              <a:r>
                <a:rPr lang="en-US" sz="1200" b="0" i="0" u="none" strike="noStrike" cap="none" dirty="0">
                  <a:solidFill>
                    <a:srgbClr val="000000"/>
                  </a:solidFill>
                  <a:latin typeface="Times New Roman" panose="02020603050405020304" pitchFamily="18" charset="0"/>
                  <a:cs typeface="Times New Roman" panose="02020603050405020304" pitchFamily="18" charset="0"/>
                  <a:sym typeface="Arial"/>
                </a:rPr>
                <a:t> D. </a:t>
              </a:r>
              <a:r>
                <a:rPr lang="en-US" sz="1200" b="0" i="0" u="none" strike="noStrike" cap="none" dirty="0" err="1">
                  <a:solidFill>
                    <a:srgbClr val="000000"/>
                  </a:solidFill>
                  <a:latin typeface="Times New Roman" panose="02020603050405020304" pitchFamily="18" charset="0"/>
                  <a:cs typeface="Times New Roman" panose="02020603050405020304" pitchFamily="18" charset="0"/>
                  <a:sym typeface="Arial"/>
                </a:rPr>
                <a:t>Kunaeva</a:t>
              </a:r>
              <a:r>
                <a:rPr lang="en-US" sz="1200" b="0" i="0" u="none" strike="noStrike" cap="none" dirty="0">
                  <a:solidFill>
                    <a:srgbClr val="000000"/>
                  </a:solidFill>
                  <a:latin typeface="Times New Roman" panose="02020603050405020304" pitchFamily="18" charset="0"/>
                  <a:cs typeface="Times New Roman" panose="02020603050405020304" pitchFamily="18" charset="0"/>
                  <a:sym typeface="Arial"/>
                </a:rPr>
                <a:t>, 10, 24 floor</a:t>
              </a:r>
              <a:endParaRPr sz="1200" b="0" i="0" u="none" strike="noStrike" cap="none" dirty="0">
                <a:solidFill>
                  <a:srgbClr val="000000"/>
                </a:solidFill>
                <a:latin typeface="Times New Roman" panose="02020603050405020304" pitchFamily="18" charset="0"/>
                <a:cs typeface="Times New Roman" panose="02020603050405020304" pitchFamily="18" charset="0"/>
                <a:sym typeface="Arial"/>
              </a:endParaRPr>
            </a:p>
          </p:txBody>
        </p:sp>
        <p:sp>
          <p:nvSpPr>
            <p:cNvPr id="279" name="Google Shape;279;g7a3bfb58e1_2_0"/>
            <p:cNvSpPr/>
            <p:nvPr/>
          </p:nvSpPr>
          <p:spPr>
            <a:xfrm rot="5400000">
              <a:off x="3597805" y="1891811"/>
              <a:ext cx="246444" cy="741998"/>
            </a:xfrm>
            <a:custGeom>
              <a:avLst/>
              <a:gdLst/>
              <a:ahLst/>
              <a:cxnLst/>
              <a:rect l="l" t="t" r="r" b="b"/>
              <a:pathLst>
                <a:path w="258734" h="779001" extrusionOk="0">
                  <a:moveTo>
                    <a:pt x="62682" y="0"/>
                  </a:moveTo>
                  <a:lnTo>
                    <a:pt x="107431" y="0"/>
                  </a:lnTo>
                  <a:cubicBezTo>
                    <a:pt x="142049" y="0"/>
                    <a:pt x="170113" y="28064"/>
                    <a:pt x="170113" y="62682"/>
                  </a:cubicBezTo>
                  <a:lnTo>
                    <a:pt x="167803" y="681971"/>
                  </a:lnTo>
                  <a:cubicBezTo>
                    <a:pt x="171810" y="768006"/>
                    <a:pt x="248616" y="773363"/>
                    <a:pt x="258734" y="772864"/>
                  </a:cubicBezTo>
                  <a:cubicBezTo>
                    <a:pt x="198541" y="778985"/>
                    <a:pt x="82275" y="776955"/>
                    <a:pt x="0" y="779001"/>
                  </a:cubicBezTo>
                  <a:lnTo>
                    <a:pt x="0" y="779001"/>
                  </a:lnTo>
                  <a:lnTo>
                    <a:pt x="0" y="62682"/>
                  </a:lnTo>
                  <a:cubicBezTo>
                    <a:pt x="0" y="28064"/>
                    <a:pt x="28064" y="0"/>
                    <a:pt x="62682" y="0"/>
                  </a:cubicBezTo>
                  <a:close/>
                </a:path>
              </a:pathLst>
            </a:custGeom>
            <a:solidFill>
              <a:srgbClr val="1F3864"/>
            </a:solidFill>
            <a:ln>
              <a:noFill/>
            </a:ln>
            <a:effectLst>
              <a:outerShdw blurRad="127000" dist="38100" dir="8100000" sx="102000" sy="102000" algn="tr" rotWithShape="0">
                <a:srgbClr val="A5A5A5">
                  <a:alpha val="80780"/>
                </a:srgbClr>
              </a:outerShdw>
            </a:effectLst>
          </p:spPr>
          <p:txBody>
            <a:bodyPr spcFirstLastPara="1" wrap="square" lIns="91200" tIns="45600" rIns="91200" bIns="45600" anchor="t" anchorCtr="0">
              <a:noAutofit/>
            </a:bodyPr>
            <a:lstStyle/>
            <a:p>
              <a:pPr marL="0" marR="0" lvl="0" indent="0" algn="l" rtl="0">
                <a:lnSpc>
                  <a:spcPct val="100000"/>
                </a:lnSpc>
                <a:spcBef>
                  <a:spcPts val="0"/>
                </a:spcBef>
                <a:spcAft>
                  <a:spcPts val="0"/>
                </a:spcAft>
                <a:buNone/>
              </a:pPr>
              <a:endParaRPr sz="1397" b="0" i="0" u="none" strike="noStrike" cap="none">
                <a:solidFill>
                  <a:srgbClr val="000000"/>
                </a:solidFill>
                <a:latin typeface="Arial"/>
                <a:ea typeface="Arial"/>
                <a:cs typeface="Arial"/>
                <a:sym typeface="Arial"/>
              </a:endParaRPr>
            </a:p>
          </p:txBody>
        </p:sp>
        <p:sp>
          <p:nvSpPr>
            <p:cNvPr id="280" name="Google Shape;280;g7a3bfb58e1_2_0"/>
            <p:cNvSpPr/>
            <p:nvPr/>
          </p:nvSpPr>
          <p:spPr>
            <a:xfrm>
              <a:off x="2933874" y="1543435"/>
              <a:ext cx="1168678" cy="635259"/>
            </a:xfrm>
            <a:custGeom>
              <a:avLst/>
              <a:gdLst/>
              <a:ahLst/>
              <a:cxnLst/>
              <a:rect l="l" t="t" r="r" b="b"/>
              <a:pathLst>
                <a:path w="1226959" h="666939" extrusionOk="0">
                  <a:moveTo>
                    <a:pt x="0" y="112749"/>
                  </a:moveTo>
                  <a:cubicBezTo>
                    <a:pt x="0" y="50479"/>
                    <a:pt x="50479" y="0"/>
                    <a:pt x="112749" y="0"/>
                  </a:cubicBezTo>
                  <a:lnTo>
                    <a:pt x="1106757" y="0"/>
                  </a:lnTo>
                  <a:cubicBezTo>
                    <a:pt x="1169027" y="0"/>
                    <a:pt x="1219506" y="50479"/>
                    <a:pt x="1219506" y="112749"/>
                  </a:cubicBezTo>
                  <a:lnTo>
                    <a:pt x="1219506" y="513706"/>
                  </a:lnTo>
                  <a:cubicBezTo>
                    <a:pt x="1219506" y="781562"/>
                    <a:pt x="1270287" y="614181"/>
                    <a:pt x="1106757" y="626455"/>
                  </a:cubicBezTo>
                  <a:lnTo>
                    <a:pt x="112749" y="626455"/>
                  </a:lnTo>
                  <a:cubicBezTo>
                    <a:pt x="50479" y="626455"/>
                    <a:pt x="0" y="575976"/>
                    <a:pt x="0" y="513706"/>
                  </a:cubicBezTo>
                  <a:lnTo>
                    <a:pt x="0" y="112749"/>
                  </a:lnTo>
                  <a:close/>
                </a:path>
              </a:pathLst>
            </a:custGeom>
            <a:solidFill>
              <a:srgbClr val="1F3864"/>
            </a:solidFill>
            <a:ln>
              <a:noFill/>
            </a:ln>
            <a:effectLst>
              <a:outerShdw blurRad="127000" dist="38100" dir="8100000" algn="tr" rotWithShape="0">
                <a:srgbClr val="000000">
                  <a:alpha val="32940"/>
                </a:srgbClr>
              </a:outerShdw>
            </a:effectLst>
          </p:spPr>
          <p:txBody>
            <a:bodyPr spcFirstLastPara="1" wrap="square" lIns="91200" tIns="45600" rIns="91200" bIns="45600" anchor="t" anchorCtr="0">
              <a:noAutofit/>
            </a:bodyPr>
            <a:lstStyle/>
            <a:p>
              <a:pPr marL="0" marR="0" lvl="0" indent="0" algn="l" rtl="0">
                <a:lnSpc>
                  <a:spcPct val="100000"/>
                </a:lnSpc>
                <a:spcBef>
                  <a:spcPts val="0"/>
                </a:spcBef>
                <a:spcAft>
                  <a:spcPts val="0"/>
                </a:spcAft>
                <a:buNone/>
              </a:pPr>
              <a:endParaRPr sz="1397" b="0" i="0" u="none" strike="noStrike" cap="none">
                <a:solidFill>
                  <a:srgbClr val="000000"/>
                </a:solidFill>
                <a:latin typeface="Arial"/>
                <a:ea typeface="Arial"/>
                <a:cs typeface="Arial"/>
                <a:sym typeface="Arial"/>
              </a:endParaRPr>
            </a:p>
          </p:txBody>
        </p:sp>
      </p:grpSp>
      <p:sp>
        <p:nvSpPr>
          <p:cNvPr id="281" name="Google Shape;281;g7a3bfb58e1_2_0"/>
          <p:cNvSpPr txBox="1"/>
          <p:nvPr/>
        </p:nvSpPr>
        <p:spPr>
          <a:xfrm>
            <a:off x="6793142" y="1278471"/>
            <a:ext cx="1808100" cy="338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96" b="1" i="0" u="none" strike="noStrike" cap="none" dirty="0" err="1">
                <a:solidFill>
                  <a:schemeClr val="lt1"/>
                </a:solidFill>
                <a:latin typeface="Times New Roman" panose="02020603050405020304" pitchFamily="18" charset="0"/>
                <a:cs typeface="Times New Roman" panose="02020603050405020304" pitchFamily="18" charset="0"/>
                <a:sym typeface="Arial"/>
              </a:rPr>
              <a:t>KazTemirTrans</a:t>
            </a:r>
            <a:endParaRPr sz="1596" b="1" i="0" u="none" strike="noStrike" cap="none" dirty="0">
              <a:solidFill>
                <a:schemeClr val="lt1"/>
              </a:solidFill>
              <a:latin typeface="Times New Roman" panose="02020603050405020304" pitchFamily="18" charset="0"/>
              <a:cs typeface="Times New Roman" panose="02020603050405020304" pitchFamily="18" charset="0"/>
              <a:sym typeface="Arial"/>
            </a:endParaRPr>
          </a:p>
        </p:txBody>
      </p:sp>
      <p:cxnSp>
        <p:nvCxnSpPr>
          <p:cNvPr id="282" name="Google Shape;282;g7a3bfb58e1_2_0"/>
          <p:cNvCxnSpPr/>
          <p:nvPr/>
        </p:nvCxnSpPr>
        <p:spPr>
          <a:xfrm>
            <a:off x="7697165" y="1704481"/>
            <a:ext cx="2697000" cy="1432800"/>
          </a:xfrm>
          <a:prstGeom prst="straightConnector1">
            <a:avLst/>
          </a:prstGeom>
          <a:noFill/>
          <a:ln w="25400" cap="flat" cmpd="sng">
            <a:solidFill>
              <a:srgbClr val="002060"/>
            </a:solidFill>
            <a:prstDash val="solid"/>
            <a:round/>
            <a:headEnd type="none" w="sm" len="sm"/>
            <a:tailEnd type="triangle" w="med" len="med"/>
          </a:ln>
        </p:spPr>
      </p:cxnSp>
      <p:sp>
        <p:nvSpPr>
          <p:cNvPr id="33" name="Google Shape;266;g7a3bfb58e1_2_0">
            <a:extLst>
              <a:ext uri="{FF2B5EF4-FFF2-40B4-BE49-F238E27FC236}">
                <a16:creationId xmlns:a16="http://schemas.microsoft.com/office/drawing/2014/main" id="{3B5A0BFE-631B-4F67-B19D-816EDB7E717F}"/>
              </a:ext>
            </a:extLst>
          </p:cNvPr>
          <p:cNvSpPr/>
          <p:nvPr/>
        </p:nvSpPr>
        <p:spPr>
          <a:xfrm rot="5400000">
            <a:off x="7854015" y="4826235"/>
            <a:ext cx="236203" cy="1587282"/>
          </a:xfrm>
          <a:prstGeom prst="rightBrace">
            <a:avLst>
              <a:gd name="adj1" fmla="val 50000"/>
              <a:gd name="adj2" fmla="val 50068"/>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4" name="Google Shape;264;g7a3bfb58e1_2_0">
            <a:extLst>
              <a:ext uri="{FF2B5EF4-FFF2-40B4-BE49-F238E27FC236}">
                <a16:creationId xmlns:a16="http://schemas.microsoft.com/office/drawing/2014/main" id="{77677B0E-9FEE-4EE2-9203-5F2FBBBA3125}"/>
              </a:ext>
            </a:extLst>
          </p:cNvPr>
          <p:cNvSpPr txBox="1"/>
          <p:nvPr/>
        </p:nvSpPr>
        <p:spPr>
          <a:xfrm>
            <a:off x="5724897" y="5737978"/>
            <a:ext cx="1809600" cy="615523"/>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Times New Roman"/>
                <a:ea typeface="Times New Roman"/>
                <a:cs typeface="Times New Roman"/>
                <a:sym typeface="Times New Roman"/>
              </a:rPr>
              <a:t>Business </a:t>
            </a:r>
          </a:p>
          <a:p>
            <a:pPr marL="0" marR="0" lvl="0" indent="0" algn="ctr" rtl="0">
              <a:lnSpc>
                <a:spcPct val="100000"/>
              </a:lnSpc>
              <a:spcBef>
                <a:spcPts val="0"/>
              </a:spcBef>
              <a:spcAft>
                <a:spcPts val="0"/>
              </a:spcAft>
              <a:buClr>
                <a:srgbClr val="000000"/>
              </a:buClr>
              <a:buSzPts val="1400"/>
              <a:buFont typeface="Arial"/>
              <a:buNone/>
            </a:pPr>
            <a:r>
              <a:rPr lang="en-US" dirty="0">
                <a:latin typeface="Times New Roman"/>
                <a:ea typeface="Times New Roman"/>
                <a:cs typeface="Times New Roman"/>
                <a:sym typeface="Times New Roman"/>
              </a:rPr>
              <a:t>Transformation</a:t>
            </a:r>
            <a:endParaRPr sz="1400" b="0" i="0" u="none" strike="noStrike" cap="none" dirty="0">
              <a:solidFill>
                <a:srgbClr val="000000"/>
              </a:solidFill>
              <a:latin typeface="Times New Roman"/>
              <a:ea typeface="Times New Roman"/>
              <a:cs typeface="Times New Roman"/>
              <a:sym typeface="Times New Roman"/>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7a3bfb58e1_2_92"/>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8" name="Google Shape;288;g7a3bfb58e1_2_92"/>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g7a3bfb58e1_2_92"/>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0" name="Google Shape;290;g7a3bfb58e1_2_92"/>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1" name="Google Shape;291;g7a3bfb58e1_2_92"/>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2" name="Google Shape;292;g7a3bfb58e1_2_92"/>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3" name="Google Shape;293;g7a3bfb58e1_2_92"/>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Problem Statement</a:t>
            </a:r>
            <a:endParaRPr sz="2800" b="1" i="0" u="none" strike="noStrike" cap="none" dirty="0">
              <a:solidFill>
                <a:srgbClr val="FFFFFF"/>
              </a:solidFill>
              <a:latin typeface="Times New Roman"/>
              <a:ea typeface="Times New Roman"/>
              <a:cs typeface="Times New Roman"/>
              <a:sym typeface="Times New Roman"/>
            </a:endParaRPr>
          </a:p>
        </p:txBody>
      </p:sp>
      <p:sp>
        <p:nvSpPr>
          <p:cNvPr id="294" name="Google Shape;294;g7a3bfb58e1_2_92"/>
          <p:cNvSpPr txBox="1"/>
          <p:nvPr/>
        </p:nvSpPr>
        <p:spPr>
          <a:xfrm>
            <a:off x="5600751" y="1955710"/>
            <a:ext cx="5945100" cy="800189"/>
          </a:xfrm>
          <a:prstGeom prst="rect">
            <a:avLst/>
          </a:prstGeom>
          <a:noFill/>
          <a:ln>
            <a:noFill/>
          </a:ln>
        </p:spPr>
        <p:txBody>
          <a:bodyPr spcFirstLastPara="1" wrap="square" lIns="91425" tIns="91425" rIns="91425" bIns="91425" anchor="t" anchorCtr="0">
            <a:spAutoFit/>
          </a:bodyPr>
          <a:lstStyle/>
          <a:p>
            <a:pPr marL="114300" marR="0" lvl="0" indent="0" algn="just" rtl="0">
              <a:lnSpc>
                <a:spcPct val="100000"/>
              </a:lnSpc>
              <a:spcBef>
                <a:spcPts val="0"/>
              </a:spcBef>
              <a:spcAft>
                <a:spcPts val="0"/>
              </a:spcAft>
              <a:buClr>
                <a:srgbClr val="000000"/>
              </a:buClr>
              <a:buSzPts val="2400"/>
              <a:buFont typeface="Arial"/>
              <a:buNone/>
            </a:pPr>
            <a:r>
              <a:rPr lang="en-US" sz="2000" b="1" i="0" u="none" strike="noStrike" cap="none" dirty="0">
                <a:solidFill>
                  <a:schemeClr val="dk1"/>
                </a:solidFill>
                <a:latin typeface="Times New Roman"/>
                <a:ea typeface="Times New Roman"/>
                <a:cs typeface="Times New Roman"/>
                <a:sym typeface="Times New Roman"/>
              </a:rPr>
              <a:t>The problems faced around the transition to process-based management approach:</a:t>
            </a:r>
            <a:endParaRPr sz="2000" b="1" i="0" u="none" strike="noStrike" cap="none" dirty="0">
              <a:solidFill>
                <a:schemeClr val="dk1"/>
              </a:solidFill>
              <a:latin typeface="Times New Roman"/>
              <a:ea typeface="Times New Roman"/>
              <a:cs typeface="Times New Roman"/>
              <a:sym typeface="Times New Roman"/>
            </a:endParaRPr>
          </a:p>
        </p:txBody>
      </p:sp>
      <p:sp>
        <p:nvSpPr>
          <p:cNvPr id="295" name="Google Shape;295;g7a3bfb58e1_2_92"/>
          <p:cNvSpPr/>
          <p:nvPr/>
        </p:nvSpPr>
        <p:spPr>
          <a:xfrm>
            <a:off x="308700" y="4940770"/>
            <a:ext cx="11755918" cy="1302242"/>
          </a:xfrm>
          <a:custGeom>
            <a:avLst/>
            <a:gdLst/>
            <a:ahLst/>
            <a:cxnLst/>
            <a:rect l="l" t="t" r="r" b="b"/>
            <a:pathLst>
              <a:path w="153032" h="19587" extrusionOk="0">
                <a:moveTo>
                  <a:pt x="1" y="0"/>
                </a:moveTo>
                <a:lnTo>
                  <a:pt x="1" y="19586"/>
                </a:lnTo>
                <a:lnTo>
                  <a:pt x="153032" y="19586"/>
                </a:lnTo>
                <a:lnTo>
                  <a:pt x="153032" y="0"/>
                </a:lnTo>
                <a:close/>
              </a:path>
            </a:pathLst>
          </a:custGeom>
          <a:solidFill>
            <a:srgbClr val="D9D9D9">
              <a:alpha val="5725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296" name="Google Shape;296;g7a3bfb58e1_2_92"/>
          <p:cNvSpPr/>
          <p:nvPr/>
        </p:nvSpPr>
        <p:spPr>
          <a:xfrm>
            <a:off x="308700" y="4031016"/>
            <a:ext cx="11755918" cy="1302242"/>
          </a:xfrm>
          <a:custGeom>
            <a:avLst/>
            <a:gdLst/>
            <a:ahLst/>
            <a:cxnLst/>
            <a:rect l="l" t="t" r="r" b="b"/>
            <a:pathLst>
              <a:path w="153032" h="19587" extrusionOk="0">
                <a:moveTo>
                  <a:pt x="1" y="0"/>
                </a:moveTo>
                <a:lnTo>
                  <a:pt x="1" y="19586"/>
                </a:lnTo>
                <a:lnTo>
                  <a:pt x="153032" y="19586"/>
                </a:lnTo>
                <a:lnTo>
                  <a:pt x="153032" y="0"/>
                </a:lnTo>
                <a:close/>
              </a:path>
            </a:pathLst>
          </a:custGeom>
          <a:solidFill>
            <a:srgbClr val="F3F3F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297" name="Google Shape;297;g7a3bfb58e1_2_92"/>
          <p:cNvSpPr/>
          <p:nvPr/>
        </p:nvSpPr>
        <p:spPr>
          <a:xfrm>
            <a:off x="308700" y="3121260"/>
            <a:ext cx="11755918" cy="1302242"/>
          </a:xfrm>
          <a:custGeom>
            <a:avLst/>
            <a:gdLst/>
            <a:ahLst/>
            <a:cxnLst/>
            <a:rect l="l" t="t" r="r" b="b"/>
            <a:pathLst>
              <a:path w="153032" h="19587" extrusionOk="0">
                <a:moveTo>
                  <a:pt x="1" y="0"/>
                </a:moveTo>
                <a:lnTo>
                  <a:pt x="1" y="19586"/>
                </a:lnTo>
                <a:lnTo>
                  <a:pt x="153032" y="19586"/>
                </a:lnTo>
                <a:lnTo>
                  <a:pt x="153032" y="0"/>
                </a:lnTo>
                <a:close/>
              </a:path>
            </a:pathLst>
          </a:custGeom>
          <a:solidFill>
            <a:srgbClr val="D9D9D9">
              <a:alpha val="5725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298" name="Google Shape;298;g7a3bfb58e1_2_92"/>
          <p:cNvSpPr/>
          <p:nvPr/>
        </p:nvSpPr>
        <p:spPr>
          <a:xfrm>
            <a:off x="3510820" y="1610754"/>
            <a:ext cx="1619390" cy="2814202"/>
          </a:xfrm>
          <a:custGeom>
            <a:avLst/>
            <a:gdLst/>
            <a:ahLst/>
            <a:cxnLst/>
            <a:rect l="l" t="t" r="r" b="b"/>
            <a:pathLst>
              <a:path w="39339" h="46125" extrusionOk="0">
                <a:moveTo>
                  <a:pt x="39338" y="16288"/>
                </a:moveTo>
                <a:lnTo>
                  <a:pt x="19669" y="0"/>
                </a:lnTo>
                <a:lnTo>
                  <a:pt x="0" y="16288"/>
                </a:lnTo>
                <a:lnTo>
                  <a:pt x="6001" y="16288"/>
                </a:lnTo>
                <a:lnTo>
                  <a:pt x="6001" y="46125"/>
                </a:lnTo>
                <a:lnTo>
                  <a:pt x="33338" y="46125"/>
                </a:lnTo>
                <a:lnTo>
                  <a:pt x="33338" y="16288"/>
                </a:lnTo>
                <a:close/>
              </a:path>
            </a:pathLst>
          </a:custGeom>
          <a:solidFill>
            <a:srgbClr val="60ACC2"/>
          </a:solidFill>
          <a:ln w="9525" cap="flat" cmpd="sng">
            <a:solidFill>
              <a:srgbClr val="409296"/>
            </a:solidFill>
            <a:prstDash val="solid"/>
            <a:round/>
            <a:headEnd type="none" w="sm" len="sm"/>
            <a:tailEnd type="none" w="sm" len="sm"/>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nvGrpSpPr>
          <p:cNvPr id="299" name="Google Shape;299;g7a3bfb58e1_2_92"/>
          <p:cNvGrpSpPr/>
          <p:nvPr/>
        </p:nvGrpSpPr>
        <p:grpSpPr>
          <a:xfrm>
            <a:off x="2903356" y="2976741"/>
            <a:ext cx="1974243" cy="2357136"/>
            <a:chOff x="1670599" y="2690450"/>
            <a:chExt cx="1707675" cy="1528821"/>
          </a:xfrm>
        </p:grpSpPr>
        <p:sp>
          <p:nvSpPr>
            <p:cNvPr id="300" name="Google Shape;300;g7a3bfb58e1_2_92"/>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1" name="Google Shape;301;g7a3bfb58e1_2_92"/>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rgbClr val="000000">
                <a:alpha val="4235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2" name="Google Shape;302;g7a3bfb58e1_2_92"/>
            <p:cNvSpPr/>
            <p:nvPr/>
          </p:nvSpPr>
          <p:spPr>
            <a:xfrm>
              <a:off x="1670599" y="2690455"/>
              <a:ext cx="1439621" cy="1528816"/>
            </a:xfrm>
            <a:custGeom>
              <a:avLst/>
              <a:gdLst/>
              <a:ahLst/>
              <a:cxnLst/>
              <a:rect l="l" t="t" r="r" b="b"/>
              <a:pathLst>
                <a:path w="33636" h="35720" extrusionOk="0">
                  <a:moveTo>
                    <a:pt x="6882" y="0"/>
                  </a:moveTo>
                  <a:cubicBezTo>
                    <a:pt x="3418" y="0"/>
                    <a:pt x="1" y="3560"/>
                    <a:pt x="1" y="8573"/>
                  </a:cubicBezTo>
                  <a:lnTo>
                    <a:pt x="1" y="35719"/>
                  </a:lnTo>
                  <a:lnTo>
                    <a:pt x="27647" y="35719"/>
                  </a:lnTo>
                  <a:lnTo>
                    <a:pt x="27647" y="8573"/>
                  </a:lnTo>
                  <a:cubicBezTo>
                    <a:pt x="27647" y="298"/>
                    <a:pt x="33338" y="48"/>
                    <a:pt x="33636" y="12"/>
                  </a:cubicBezTo>
                  <a:cubicBezTo>
                    <a:pt x="33636" y="12"/>
                    <a:pt x="12597" y="0"/>
                    <a:pt x="6882" y="0"/>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3" name="Google Shape;303;g7a3bfb58e1_2_92"/>
            <p:cNvSpPr/>
            <p:nvPr/>
          </p:nvSpPr>
          <p:spPr>
            <a:xfrm>
              <a:off x="2827866" y="2690455"/>
              <a:ext cx="550408" cy="1528816"/>
            </a:xfrm>
            <a:custGeom>
              <a:avLst/>
              <a:gdLst/>
              <a:ahLst/>
              <a:cxnLst/>
              <a:rect l="l" t="t" r="r" b="b"/>
              <a:pathLst>
                <a:path w="12860" h="35720" extrusionOk="0">
                  <a:moveTo>
                    <a:pt x="6347" y="0"/>
                  </a:moveTo>
                  <a:lnTo>
                    <a:pt x="6287" y="12"/>
                  </a:lnTo>
                  <a:cubicBezTo>
                    <a:pt x="5585" y="72"/>
                    <a:pt x="4215" y="203"/>
                    <a:pt x="2906" y="1251"/>
                  </a:cubicBezTo>
                  <a:cubicBezTo>
                    <a:pt x="977" y="2786"/>
                    <a:pt x="1" y="5346"/>
                    <a:pt x="1" y="8835"/>
                  </a:cubicBezTo>
                  <a:lnTo>
                    <a:pt x="1" y="35719"/>
                  </a:lnTo>
                  <a:lnTo>
                    <a:pt x="775" y="35719"/>
                  </a:lnTo>
                  <a:lnTo>
                    <a:pt x="775" y="8835"/>
                  </a:lnTo>
                  <a:cubicBezTo>
                    <a:pt x="775" y="1703"/>
                    <a:pt x="5049" y="893"/>
                    <a:pt x="6359" y="786"/>
                  </a:cubicBezTo>
                  <a:lnTo>
                    <a:pt x="6382" y="774"/>
                  </a:lnTo>
                  <a:cubicBezTo>
                    <a:pt x="10264" y="846"/>
                    <a:pt x="12086" y="3322"/>
                    <a:pt x="12086" y="8835"/>
                  </a:cubicBezTo>
                  <a:lnTo>
                    <a:pt x="12086" y="15990"/>
                  </a:lnTo>
                  <a:lnTo>
                    <a:pt x="12859" y="15990"/>
                  </a:lnTo>
                  <a:lnTo>
                    <a:pt x="12859" y="8835"/>
                  </a:lnTo>
                  <a:cubicBezTo>
                    <a:pt x="12859" y="2882"/>
                    <a:pt x="10728" y="72"/>
                    <a:pt x="6371" y="0"/>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04" name="Google Shape;304;g7a3bfb58e1_2_92"/>
          <p:cNvGrpSpPr/>
          <p:nvPr/>
        </p:nvGrpSpPr>
        <p:grpSpPr>
          <a:xfrm>
            <a:off x="2299794" y="3886451"/>
            <a:ext cx="1974243" cy="2357136"/>
            <a:chOff x="1670599" y="2690450"/>
            <a:chExt cx="1707675" cy="1528821"/>
          </a:xfrm>
        </p:grpSpPr>
        <p:sp>
          <p:nvSpPr>
            <p:cNvPr id="305" name="Google Shape;305;g7a3bfb58e1_2_92"/>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6" name="Google Shape;306;g7a3bfb58e1_2_92"/>
            <p:cNvSpPr/>
            <p:nvPr/>
          </p:nvSpPr>
          <p:spPr>
            <a:xfrm>
              <a:off x="2351954" y="2690450"/>
              <a:ext cx="995271" cy="683675"/>
            </a:xfrm>
            <a:custGeom>
              <a:avLst/>
              <a:gdLst/>
              <a:ahLst/>
              <a:cxnLst/>
              <a:rect l="l" t="t" r="r" b="b"/>
              <a:pathLst>
                <a:path w="23254" h="18101" extrusionOk="0">
                  <a:moveTo>
                    <a:pt x="16845" y="1"/>
                  </a:moveTo>
                  <a:cubicBezTo>
                    <a:pt x="9441" y="1"/>
                    <a:pt x="200" y="4141"/>
                    <a:pt x="1" y="10505"/>
                  </a:cubicBezTo>
                  <a:cubicBezTo>
                    <a:pt x="1" y="10778"/>
                    <a:pt x="4168" y="18101"/>
                    <a:pt x="7621" y="18101"/>
                  </a:cubicBezTo>
                  <a:lnTo>
                    <a:pt x="23254" y="18101"/>
                  </a:lnTo>
                  <a:lnTo>
                    <a:pt x="23254" y="8564"/>
                  </a:lnTo>
                  <a:cubicBezTo>
                    <a:pt x="23254" y="3837"/>
                    <a:pt x="21992" y="75"/>
                    <a:pt x="17158" y="3"/>
                  </a:cubicBezTo>
                  <a:cubicBezTo>
                    <a:pt x="17054" y="2"/>
                    <a:pt x="16949" y="1"/>
                    <a:pt x="16845" y="1"/>
                  </a:cubicBezTo>
                  <a:close/>
                </a:path>
              </a:pathLst>
            </a:custGeom>
            <a:solidFill>
              <a:srgbClr val="000000">
                <a:alpha val="4235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7" name="Google Shape;307;g7a3bfb58e1_2_92"/>
            <p:cNvSpPr/>
            <p:nvPr/>
          </p:nvSpPr>
          <p:spPr>
            <a:xfrm>
              <a:off x="1670599" y="2690455"/>
              <a:ext cx="1439621" cy="1528816"/>
            </a:xfrm>
            <a:custGeom>
              <a:avLst/>
              <a:gdLst/>
              <a:ahLst/>
              <a:cxnLst/>
              <a:rect l="l" t="t" r="r" b="b"/>
              <a:pathLst>
                <a:path w="33636" h="35720" extrusionOk="0">
                  <a:moveTo>
                    <a:pt x="6882" y="0"/>
                  </a:moveTo>
                  <a:cubicBezTo>
                    <a:pt x="3418" y="0"/>
                    <a:pt x="1" y="3560"/>
                    <a:pt x="1" y="8573"/>
                  </a:cubicBezTo>
                  <a:lnTo>
                    <a:pt x="1" y="35719"/>
                  </a:lnTo>
                  <a:lnTo>
                    <a:pt x="27647" y="35719"/>
                  </a:lnTo>
                  <a:lnTo>
                    <a:pt x="27647" y="8573"/>
                  </a:lnTo>
                  <a:cubicBezTo>
                    <a:pt x="27647" y="298"/>
                    <a:pt x="33338" y="48"/>
                    <a:pt x="33636" y="12"/>
                  </a:cubicBezTo>
                  <a:cubicBezTo>
                    <a:pt x="33636" y="12"/>
                    <a:pt x="12597" y="0"/>
                    <a:pt x="6882" y="0"/>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08" name="Google Shape;308;g7a3bfb58e1_2_92"/>
            <p:cNvSpPr/>
            <p:nvPr/>
          </p:nvSpPr>
          <p:spPr>
            <a:xfrm>
              <a:off x="2827866" y="2690455"/>
              <a:ext cx="550408" cy="1528816"/>
            </a:xfrm>
            <a:custGeom>
              <a:avLst/>
              <a:gdLst/>
              <a:ahLst/>
              <a:cxnLst/>
              <a:rect l="l" t="t" r="r" b="b"/>
              <a:pathLst>
                <a:path w="12860" h="35720" extrusionOk="0">
                  <a:moveTo>
                    <a:pt x="6347" y="0"/>
                  </a:moveTo>
                  <a:lnTo>
                    <a:pt x="6287" y="12"/>
                  </a:lnTo>
                  <a:cubicBezTo>
                    <a:pt x="5585" y="72"/>
                    <a:pt x="4215" y="203"/>
                    <a:pt x="2906" y="1251"/>
                  </a:cubicBezTo>
                  <a:cubicBezTo>
                    <a:pt x="977" y="2786"/>
                    <a:pt x="1" y="5346"/>
                    <a:pt x="1" y="8835"/>
                  </a:cubicBezTo>
                  <a:lnTo>
                    <a:pt x="1" y="35719"/>
                  </a:lnTo>
                  <a:lnTo>
                    <a:pt x="775" y="35719"/>
                  </a:lnTo>
                  <a:lnTo>
                    <a:pt x="775" y="8835"/>
                  </a:lnTo>
                  <a:cubicBezTo>
                    <a:pt x="775" y="1703"/>
                    <a:pt x="5049" y="893"/>
                    <a:pt x="6359" y="786"/>
                  </a:cubicBezTo>
                  <a:lnTo>
                    <a:pt x="6382" y="774"/>
                  </a:lnTo>
                  <a:cubicBezTo>
                    <a:pt x="10264" y="846"/>
                    <a:pt x="12086" y="3322"/>
                    <a:pt x="12086" y="8835"/>
                  </a:cubicBezTo>
                  <a:lnTo>
                    <a:pt x="12086" y="15990"/>
                  </a:lnTo>
                  <a:lnTo>
                    <a:pt x="12859" y="15990"/>
                  </a:lnTo>
                  <a:lnTo>
                    <a:pt x="12859" y="8835"/>
                  </a:lnTo>
                  <a:cubicBezTo>
                    <a:pt x="12859" y="2882"/>
                    <a:pt x="10728" y="72"/>
                    <a:pt x="6371" y="0"/>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sp>
        <p:nvSpPr>
          <p:cNvPr id="309" name="Google Shape;309;g7a3bfb58e1_2_92"/>
          <p:cNvSpPr txBox="1"/>
          <p:nvPr/>
        </p:nvSpPr>
        <p:spPr>
          <a:xfrm>
            <a:off x="5905551" y="3372193"/>
            <a:ext cx="5335500" cy="916800"/>
          </a:xfrm>
          <a:prstGeom prst="rect">
            <a:avLst/>
          </a:prstGeom>
          <a:noFill/>
          <a:ln>
            <a:noFill/>
          </a:ln>
        </p:spPr>
        <p:txBody>
          <a:bodyPr spcFirstLastPara="1" wrap="square" lIns="121575" tIns="121575" rIns="121575" bIns="121575" anchor="ctr" anchorCtr="0">
            <a:noAutofit/>
          </a:bodyPr>
          <a:lstStyle/>
          <a:p>
            <a:pPr marL="114300" marR="0" lvl="0" indent="0"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Embarrassment in the cooperation between interdisciplinary departments</a:t>
            </a:r>
            <a:endParaRPr dirty="0"/>
          </a:p>
        </p:txBody>
      </p:sp>
      <p:sp>
        <p:nvSpPr>
          <p:cNvPr id="310" name="Google Shape;310;g7a3bfb58e1_2_92"/>
          <p:cNvSpPr txBox="1"/>
          <p:nvPr/>
        </p:nvSpPr>
        <p:spPr>
          <a:xfrm>
            <a:off x="5955234" y="4400193"/>
            <a:ext cx="5285817" cy="916800"/>
          </a:xfrm>
          <a:prstGeom prst="rect">
            <a:avLst/>
          </a:prstGeom>
          <a:noFill/>
          <a:ln>
            <a:noFill/>
          </a:ln>
        </p:spPr>
        <p:txBody>
          <a:bodyPr spcFirstLastPara="1" wrap="square" lIns="121575" tIns="121575" rIns="121575" bIns="121575" anchor="ctr" anchorCtr="0">
            <a:noAutofit/>
          </a:bodyPr>
          <a:lstStyle/>
          <a:p>
            <a:pPr marL="114300" marR="0" lvl="0" indent="0"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Confusion in the workflow</a:t>
            </a:r>
            <a:endParaRPr dirty="0"/>
          </a:p>
        </p:txBody>
      </p:sp>
      <p:sp>
        <p:nvSpPr>
          <p:cNvPr id="311" name="Google Shape;311;g7a3bfb58e1_2_92"/>
          <p:cNvSpPr txBox="1"/>
          <p:nvPr/>
        </p:nvSpPr>
        <p:spPr>
          <a:xfrm>
            <a:off x="5955234" y="5332362"/>
            <a:ext cx="5263725" cy="916800"/>
          </a:xfrm>
          <a:prstGeom prst="rect">
            <a:avLst/>
          </a:prstGeom>
          <a:noFill/>
          <a:ln>
            <a:noFill/>
          </a:ln>
        </p:spPr>
        <p:txBody>
          <a:bodyPr spcFirstLastPara="1" wrap="square" lIns="121575" tIns="121575" rIns="121575" bIns="121575" anchor="ctr" anchorCtr="0">
            <a:noAutofit/>
          </a:bodyPr>
          <a:lstStyle/>
          <a:p>
            <a:pPr marL="114300" marR="0" lvl="0" indent="0" rtl="0">
              <a:lnSpc>
                <a:spcPct val="100000"/>
              </a:lnSpc>
              <a:spcBef>
                <a:spcPts val="0"/>
              </a:spcBef>
              <a:spcAft>
                <a:spcPts val="0"/>
              </a:spcAft>
              <a:buNone/>
            </a:pPr>
            <a:r>
              <a:rPr lang="en-US" sz="2000" b="0" i="0" u="none" strike="noStrike" cap="none" dirty="0">
                <a:solidFill>
                  <a:schemeClr val="dk1"/>
                </a:solidFill>
                <a:latin typeface="Times New Roman"/>
                <a:ea typeface="Times New Roman"/>
                <a:cs typeface="Times New Roman"/>
                <a:sym typeface="Times New Roman"/>
              </a:rPr>
              <a:t>Difficulties with the documentation of BP</a:t>
            </a:r>
            <a:endParaRPr dirty="0"/>
          </a:p>
        </p:txBody>
      </p:sp>
      <p:sp>
        <p:nvSpPr>
          <p:cNvPr id="312" name="Google Shape;312;g7a3bfb58e1_2_92"/>
          <p:cNvSpPr/>
          <p:nvPr/>
        </p:nvSpPr>
        <p:spPr>
          <a:xfrm rot="10800000">
            <a:off x="5209859" y="3790991"/>
            <a:ext cx="261300" cy="273300"/>
          </a:xfrm>
          <a:prstGeom prst="chevron">
            <a:avLst>
              <a:gd name="adj" fmla="val 50000"/>
            </a:avLst>
          </a:prstGeom>
          <a:solidFill>
            <a:srgbClr val="60ACC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nvGrpSpPr>
          <p:cNvPr id="313" name="Google Shape;313;g7a3bfb58e1_2_92"/>
          <p:cNvGrpSpPr/>
          <p:nvPr/>
        </p:nvGrpSpPr>
        <p:grpSpPr>
          <a:xfrm>
            <a:off x="4522256" y="4700733"/>
            <a:ext cx="999807" cy="273191"/>
            <a:chOff x="3625200" y="2268213"/>
            <a:chExt cx="699900" cy="143400"/>
          </a:xfrm>
        </p:grpSpPr>
        <p:sp>
          <p:nvSpPr>
            <p:cNvPr id="314" name="Google Shape;314;g7a3bfb58e1_2_92"/>
            <p:cNvSpPr/>
            <p:nvPr/>
          </p:nvSpPr>
          <p:spPr>
            <a:xfrm rot="10800000">
              <a:off x="4142100" y="2268213"/>
              <a:ext cx="183000" cy="143400"/>
            </a:xfrm>
            <a:prstGeom prst="chevron">
              <a:avLst>
                <a:gd name="adj" fmla="val 50000"/>
              </a:avLst>
            </a:pr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315" name="Google Shape;315;g7a3bfb58e1_2_92"/>
            <p:cNvCxnSpPr>
              <a:stCxn id="314" idx="3"/>
            </p:cNvCxnSpPr>
            <p:nvPr/>
          </p:nvCxnSpPr>
          <p:spPr>
            <a:xfrm rot="10800000">
              <a:off x="3625200" y="2339913"/>
              <a:ext cx="516900" cy="0"/>
            </a:xfrm>
            <a:prstGeom prst="straightConnector1">
              <a:avLst/>
            </a:prstGeom>
            <a:noFill/>
            <a:ln w="9525" cap="flat" cmpd="sng">
              <a:solidFill>
                <a:schemeClr val="accent5"/>
              </a:solidFill>
              <a:prstDash val="solid"/>
              <a:round/>
              <a:headEnd type="none" w="sm" len="sm"/>
              <a:tailEnd type="none" w="sm" len="sm"/>
            </a:ln>
          </p:spPr>
        </p:cxnSp>
      </p:grpSp>
      <p:grpSp>
        <p:nvGrpSpPr>
          <p:cNvPr id="316" name="Google Shape;316;g7a3bfb58e1_2_92"/>
          <p:cNvGrpSpPr/>
          <p:nvPr/>
        </p:nvGrpSpPr>
        <p:grpSpPr>
          <a:xfrm>
            <a:off x="3785681" y="5610461"/>
            <a:ext cx="1790910" cy="273191"/>
            <a:chOff x="3071400" y="2952225"/>
            <a:chExt cx="1253700" cy="143400"/>
          </a:xfrm>
        </p:grpSpPr>
        <p:sp>
          <p:nvSpPr>
            <p:cNvPr id="317" name="Google Shape;317;g7a3bfb58e1_2_92"/>
            <p:cNvSpPr/>
            <p:nvPr/>
          </p:nvSpPr>
          <p:spPr>
            <a:xfrm rot="10800000">
              <a:off x="4142100" y="2952225"/>
              <a:ext cx="183000" cy="143400"/>
            </a:xfrm>
            <a:prstGeom prst="chevron">
              <a:avLst>
                <a:gd name="adj" fmla="val 50000"/>
              </a:avLst>
            </a:pr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cxnSp>
          <p:nvCxnSpPr>
            <p:cNvPr id="318" name="Google Shape;318;g7a3bfb58e1_2_92"/>
            <p:cNvCxnSpPr/>
            <p:nvPr/>
          </p:nvCxnSpPr>
          <p:spPr>
            <a:xfrm rot="10800000">
              <a:off x="3071400" y="3023913"/>
              <a:ext cx="1070700" cy="0"/>
            </a:xfrm>
            <a:prstGeom prst="straightConnector1">
              <a:avLst/>
            </a:prstGeom>
            <a:noFill/>
            <a:ln w="9525" cap="flat" cmpd="sng">
              <a:solidFill>
                <a:schemeClr val="accent3"/>
              </a:solidFill>
              <a:prstDash val="solid"/>
              <a:round/>
              <a:headEnd type="none" w="sm" len="sm"/>
              <a:tailEnd type="none" w="sm" len="sm"/>
            </a:ln>
          </p:spPr>
        </p:cxnSp>
      </p:grpSp>
      <p:cxnSp>
        <p:nvCxnSpPr>
          <p:cNvPr id="319" name="Google Shape;319;g7a3bfb58e1_2_92"/>
          <p:cNvCxnSpPr/>
          <p:nvPr/>
        </p:nvCxnSpPr>
        <p:spPr>
          <a:xfrm rot="10800000">
            <a:off x="4982344" y="3930748"/>
            <a:ext cx="227400" cy="0"/>
          </a:xfrm>
          <a:prstGeom prst="straightConnector1">
            <a:avLst/>
          </a:prstGeom>
          <a:solidFill>
            <a:schemeClr val="accent6"/>
          </a:solidFill>
          <a:ln w="9525" cap="flat" cmpd="sng">
            <a:solidFill>
              <a:srgbClr val="60ACC2"/>
            </a:solidFill>
            <a:prstDash val="solid"/>
            <a:round/>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g7a3bfb58e1_2_186"/>
          <p:cNvSpPr/>
          <p:nvPr/>
        </p:nvSpPr>
        <p:spPr>
          <a:xfrm>
            <a:off x="0" y="942900"/>
            <a:ext cx="308700" cy="1165800"/>
          </a:xfrm>
          <a:prstGeom prst="rect">
            <a:avLst/>
          </a:prstGeom>
          <a:solidFill>
            <a:srgbClr val="1C4587"/>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5" name="Google Shape;325;g7a3bfb58e1_2_186"/>
          <p:cNvSpPr/>
          <p:nvPr/>
        </p:nvSpPr>
        <p:spPr>
          <a:xfrm>
            <a:off x="0" y="2108825"/>
            <a:ext cx="308700" cy="1028700"/>
          </a:xfrm>
          <a:prstGeom prst="rect">
            <a:avLst/>
          </a:prstGeom>
          <a:solidFill>
            <a:srgbClr val="1155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6" name="Google Shape;326;g7a3bfb58e1_2_186"/>
          <p:cNvSpPr/>
          <p:nvPr/>
        </p:nvSpPr>
        <p:spPr>
          <a:xfrm>
            <a:off x="0" y="3137400"/>
            <a:ext cx="308700" cy="1286100"/>
          </a:xfrm>
          <a:prstGeom prst="rect">
            <a:avLst/>
          </a:prstGeom>
          <a:solidFill>
            <a:srgbClr val="3D85C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g7a3bfb58e1_2_186"/>
          <p:cNvSpPr/>
          <p:nvPr/>
        </p:nvSpPr>
        <p:spPr>
          <a:xfrm>
            <a:off x="0" y="5501775"/>
            <a:ext cx="308700" cy="1422900"/>
          </a:xfrm>
          <a:prstGeom prst="rect">
            <a:avLst/>
          </a:prstGeom>
          <a:solidFill>
            <a:srgbClr val="CCCCC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8" name="Google Shape;328;g7a3bfb58e1_2_186"/>
          <p:cNvSpPr/>
          <p:nvPr/>
        </p:nvSpPr>
        <p:spPr>
          <a:xfrm>
            <a:off x="0" y="4423500"/>
            <a:ext cx="308700" cy="1422900"/>
          </a:xfrm>
          <a:prstGeom prst="rect">
            <a:avLst/>
          </a:prstGeom>
          <a:solidFill>
            <a:srgbClr val="76A5A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9" name="Google Shape;329;g7a3bfb58e1_2_186"/>
          <p:cNvSpPr/>
          <p:nvPr/>
        </p:nvSpPr>
        <p:spPr>
          <a:xfrm>
            <a:off x="0" y="0"/>
            <a:ext cx="308700" cy="942900"/>
          </a:xfrm>
          <a:prstGeom prst="rect">
            <a:avLst/>
          </a:prstGeom>
          <a:solidFill>
            <a:srgbClr val="07376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g7a3bfb58e1_2_186"/>
          <p:cNvSpPr/>
          <p:nvPr/>
        </p:nvSpPr>
        <p:spPr>
          <a:xfrm>
            <a:off x="0" y="257175"/>
            <a:ext cx="6343800" cy="686100"/>
          </a:xfrm>
          <a:prstGeom prst="rect">
            <a:avLst/>
          </a:prstGeom>
          <a:solidFill>
            <a:srgbClr val="073763"/>
          </a:solidFill>
          <a:ln>
            <a:noFill/>
          </a:ln>
        </p:spPr>
        <p:txBody>
          <a:bodyPr spcFirstLastPara="1" wrap="square" lIns="91425" tIns="91425" rIns="91425" bIns="91425" anchor="ctr" anchorCtr="0">
            <a:noAutofit/>
          </a:bodyPr>
          <a:lstStyle/>
          <a:p>
            <a:pPr marL="457200" marR="0" lvl="0" indent="0" algn="l" rtl="0">
              <a:lnSpc>
                <a:spcPct val="100000"/>
              </a:lnSpc>
              <a:spcBef>
                <a:spcPts val="0"/>
              </a:spcBef>
              <a:spcAft>
                <a:spcPts val="0"/>
              </a:spcAft>
              <a:buClr>
                <a:srgbClr val="000000"/>
              </a:buClr>
              <a:buSzPts val="1900"/>
              <a:buFont typeface="Arial"/>
              <a:buNone/>
            </a:pPr>
            <a:r>
              <a:rPr lang="en-US" sz="2800" b="1" i="0" u="none" strike="noStrike" cap="none" dirty="0">
                <a:solidFill>
                  <a:srgbClr val="FFFFFF"/>
                </a:solidFill>
                <a:latin typeface="Times New Roman"/>
                <a:ea typeface="Times New Roman"/>
                <a:cs typeface="Times New Roman"/>
                <a:sym typeface="Times New Roman"/>
              </a:rPr>
              <a:t>Objectives</a:t>
            </a:r>
            <a:endParaRPr sz="2800" b="1" i="0" u="none" strike="noStrike" cap="none" dirty="0">
              <a:solidFill>
                <a:srgbClr val="FFFFFF"/>
              </a:solidFill>
              <a:latin typeface="Times New Roman"/>
              <a:ea typeface="Times New Roman"/>
              <a:cs typeface="Times New Roman"/>
              <a:sym typeface="Times New Roman"/>
            </a:endParaRPr>
          </a:p>
        </p:txBody>
      </p:sp>
      <p:sp>
        <p:nvSpPr>
          <p:cNvPr id="331" name="Google Shape;331;g7a3bfb58e1_2_186"/>
          <p:cNvSpPr txBox="1"/>
          <p:nvPr/>
        </p:nvSpPr>
        <p:spPr>
          <a:xfrm>
            <a:off x="747137" y="776568"/>
            <a:ext cx="9900300" cy="415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chemeClr val="dk1"/>
                </a:solidFill>
                <a:latin typeface="Calibri"/>
                <a:ea typeface="Calibri"/>
                <a:cs typeface="Calibri"/>
                <a:sym typeface="Calibri"/>
              </a:rPr>
              <a:t>	</a:t>
            </a:r>
            <a:endParaRPr sz="1700" b="0" i="0" u="none" strike="noStrike" cap="none">
              <a:solidFill>
                <a:srgbClr val="000000"/>
              </a:solidFill>
              <a:latin typeface="Times New Roman"/>
              <a:ea typeface="Times New Roman"/>
              <a:cs typeface="Times New Roman"/>
              <a:sym typeface="Times New Roman"/>
            </a:endParaRPr>
          </a:p>
        </p:txBody>
      </p:sp>
      <p:grpSp>
        <p:nvGrpSpPr>
          <p:cNvPr id="332" name="Google Shape;332;g7a3bfb58e1_2_186"/>
          <p:cNvGrpSpPr/>
          <p:nvPr/>
        </p:nvGrpSpPr>
        <p:grpSpPr>
          <a:xfrm>
            <a:off x="5953408" y="1296230"/>
            <a:ext cx="5834232" cy="899848"/>
            <a:chOff x="4300150" y="1169298"/>
            <a:chExt cx="4386641" cy="676577"/>
          </a:xfrm>
        </p:grpSpPr>
        <p:sp>
          <p:nvSpPr>
            <p:cNvPr id="333" name="Google Shape;333;g7a3bfb58e1_2_186"/>
            <p:cNvSpPr txBox="1"/>
            <p:nvPr/>
          </p:nvSpPr>
          <p:spPr>
            <a:xfrm>
              <a:off x="4300150" y="1169298"/>
              <a:ext cx="729335" cy="675900"/>
            </a:xfrm>
            <a:prstGeom prst="rect">
              <a:avLst/>
            </a:prstGeom>
            <a:solidFill>
              <a:schemeClr val="accent1"/>
            </a:solidFill>
            <a:ln>
              <a:noFill/>
            </a:ln>
          </p:spPr>
          <p:txBody>
            <a:bodyPr spcFirstLastPara="1" wrap="square" lIns="121575" tIns="121575" rIns="243225" bIns="121575" anchor="ctr" anchorCtr="0">
              <a:noAutofit/>
            </a:bodyPr>
            <a:lstStyle/>
            <a:p>
              <a:pPr marL="0" marR="0" lvl="0" indent="0" algn="l" rtl="0">
                <a:lnSpc>
                  <a:spcPct val="100000"/>
                </a:lnSpc>
                <a:spcBef>
                  <a:spcPts val="0"/>
                </a:spcBef>
                <a:spcAft>
                  <a:spcPts val="0"/>
                </a:spcAft>
                <a:buNone/>
              </a:pPr>
              <a:endParaRPr sz="1800" i="0" u="none" strike="noStrike" cap="none" dirty="0">
                <a:solidFill>
                  <a:srgbClr val="FFFFFF"/>
                </a:solidFill>
                <a:latin typeface="Times New Roman"/>
                <a:ea typeface="Times New Roman"/>
                <a:cs typeface="Times New Roman"/>
                <a:sym typeface="Times New Roman"/>
              </a:endParaRPr>
            </a:p>
          </p:txBody>
        </p:sp>
        <p:sp>
          <p:nvSpPr>
            <p:cNvPr id="334" name="Google Shape;334;g7a3bfb58e1_2_186"/>
            <p:cNvSpPr txBox="1"/>
            <p:nvPr/>
          </p:nvSpPr>
          <p:spPr>
            <a:xfrm>
              <a:off x="5029485" y="1169975"/>
              <a:ext cx="3567336" cy="675900"/>
            </a:xfrm>
            <a:prstGeom prst="rect">
              <a:avLst/>
            </a:prstGeom>
            <a:solidFill>
              <a:srgbClr val="F3F3F3"/>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r>
                <a:rPr lang="en-US" sz="1800" dirty="0">
                  <a:latin typeface="Times New Roman"/>
                  <a:ea typeface="Times New Roman"/>
                  <a:cs typeface="Times New Roman"/>
                  <a:sym typeface="Times New Roman"/>
                </a:rPr>
                <a:t>T</a:t>
              </a:r>
              <a:r>
                <a:rPr lang="en-US" sz="1800" i="0" u="none" strike="noStrike" cap="none" dirty="0">
                  <a:solidFill>
                    <a:srgbClr val="000000"/>
                  </a:solidFill>
                  <a:latin typeface="Times New Roman"/>
                  <a:ea typeface="Times New Roman"/>
                  <a:cs typeface="Times New Roman"/>
                  <a:sym typeface="Times New Roman"/>
                </a:rPr>
                <a:t>o optimize &amp; automate provided business processes (BP) of Project management office</a:t>
              </a:r>
              <a:endParaRPr sz="1800" i="0" u="none" strike="noStrike" cap="none" dirty="0">
                <a:solidFill>
                  <a:srgbClr val="000000"/>
                </a:solidFill>
                <a:latin typeface="Times New Roman"/>
                <a:ea typeface="Times New Roman"/>
                <a:cs typeface="Times New Roman"/>
                <a:sym typeface="Times New Roman"/>
              </a:endParaRPr>
            </a:p>
          </p:txBody>
        </p:sp>
        <p:sp>
          <p:nvSpPr>
            <p:cNvPr id="335" name="Google Shape;335;g7a3bfb58e1_2_186"/>
            <p:cNvSpPr/>
            <p:nvPr/>
          </p:nvSpPr>
          <p:spPr>
            <a:xfrm>
              <a:off x="8596791" y="1169958"/>
              <a:ext cx="90000" cy="675900"/>
            </a:xfrm>
            <a:prstGeom prst="rect">
              <a:avLst/>
            </a:pr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00" i="0" u="none" strike="noStrike" cap="none">
                <a:solidFill>
                  <a:srgbClr val="000000"/>
                </a:solidFill>
                <a:latin typeface="Arial"/>
                <a:ea typeface="Arial"/>
                <a:cs typeface="Arial"/>
                <a:sym typeface="Arial"/>
              </a:endParaRPr>
            </a:p>
          </p:txBody>
        </p:sp>
      </p:grpSp>
      <p:grpSp>
        <p:nvGrpSpPr>
          <p:cNvPr id="336" name="Google Shape;336;g7a3bfb58e1_2_186"/>
          <p:cNvGrpSpPr/>
          <p:nvPr/>
        </p:nvGrpSpPr>
        <p:grpSpPr>
          <a:xfrm>
            <a:off x="5969909" y="2479570"/>
            <a:ext cx="5834232" cy="898955"/>
            <a:chOff x="4300150" y="1998334"/>
            <a:chExt cx="4386641" cy="675906"/>
          </a:xfrm>
        </p:grpSpPr>
        <p:sp>
          <p:nvSpPr>
            <p:cNvPr id="337" name="Google Shape;337;g7a3bfb58e1_2_186"/>
            <p:cNvSpPr txBox="1"/>
            <p:nvPr/>
          </p:nvSpPr>
          <p:spPr>
            <a:xfrm>
              <a:off x="4300150" y="1998334"/>
              <a:ext cx="713103" cy="675900"/>
            </a:xfrm>
            <a:prstGeom prst="rect">
              <a:avLst/>
            </a:prstGeom>
            <a:solidFill>
              <a:srgbClr val="9CC2E5"/>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endParaRPr sz="2000" b="0" i="0" u="none" strike="noStrike" cap="none" dirty="0">
                <a:solidFill>
                  <a:srgbClr val="FFFFFF"/>
                </a:solidFill>
                <a:latin typeface="Times New Roman"/>
                <a:ea typeface="Times New Roman"/>
                <a:cs typeface="Times New Roman"/>
                <a:sym typeface="Times New Roman"/>
              </a:endParaRPr>
            </a:p>
          </p:txBody>
        </p:sp>
        <p:sp>
          <p:nvSpPr>
            <p:cNvPr id="338" name="Google Shape;338;g7a3bfb58e1_2_186"/>
            <p:cNvSpPr txBox="1"/>
            <p:nvPr/>
          </p:nvSpPr>
          <p:spPr>
            <a:xfrm>
              <a:off x="5013253" y="1998340"/>
              <a:ext cx="3583473" cy="675900"/>
            </a:xfrm>
            <a:prstGeom prst="rect">
              <a:avLst/>
            </a:prstGeom>
            <a:solidFill>
              <a:srgbClr val="F3F3F3"/>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r>
                <a:rPr lang="en-US" sz="1800" dirty="0">
                  <a:latin typeface="Times New Roman"/>
                  <a:ea typeface="Times New Roman"/>
                  <a:cs typeface="Times New Roman"/>
                  <a:sym typeface="Times New Roman"/>
                </a:rPr>
                <a:t>T</a:t>
              </a:r>
              <a:r>
                <a:rPr lang="en-US" sz="1800" i="0" u="none" strike="noStrike" cap="none" dirty="0">
                  <a:solidFill>
                    <a:srgbClr val="000000"/>
                  </a:solidFill>
                  <a:latin typeface="Times New Roman"/>
                  <a:ea typeface="Times New Roman"/>
                  <a:cs typeface="Times New Roman"/>
                  <a:sym typeface="Times New Roman"/>
                </a:rPr>
                <a:t>o enhance organizational efficiency and productivity of employees</a:t>
              </a:r>
              <a:endParaRPr sz="1800" i="0" u="none" strike="noStrike" cap="none" dirty="0">
                <a:solidFill>
                  <a:srgbClr val="000000"/>
                </a:solidFill>
                <a:latin typeface="Times New Roman"/>
                <a:ea typeface="Times New Roman"/>
                <a:cs typeface="Times New Roman"/>
                <a:sym typeface="Times New Roman"/>
              </a:endParaRPr>
            </a:p>
          </p:txBody>
        </p:sp>
        <p:sp>
          <p:nvSpPr>
            <p:cNvPr id="339" name="Google Shape;339;g7a3bfb58e1_2_186"/>
            <p:cNvSpPr/>
            <p:nvPr/>
          </p:nvSpPr>
          <p:spPr>
            <a:xfrm>
              <a:off x="8596791" y="1998334"/>
              <a:ext cx="90000" cy="675900"/>
            </a:xfrm>
            <a:prstGeom prst="rect">
              <a:avLst/>
            </a:prstGeom>
            <a:solidFill>
              <a:srgbClr val="9CC2E5"/>
            </a:solidFill>
            <a:ln>
              <a:noFill/>
            </a:ln>
          </p:spPr>
          <p:txBody>
            <a:bodyPr spcFirstLastPara="1" wrap="square" lIns="121575" tIns="121575" rIns="121575" bIns="121575" anchor="ctr" anchorCtr="0">
              <a:noAutofit/>
            </a:bodyPr>
            <a:lstStyle/>
            <a:p>
              <a:pPr marL="0" marR="0" lvl="0" indent="0"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40" name="Google Shape;340;g7a3bfb58e1_2_186"/>
          <p:cNvGrpSpPr/>
          <p:nvPr/>
        </p:nvGrpSpPr>
        <p:grpSpPr>
          <a:xfrm>
            <a:off x="5969909" y="3708729"/>
            <a:ext cx="5834232" cy="888580"/>
            <a:chOff x="4300150" y="3655080"/>
            <a:chExt cx="4386641" cy="668105"/>
          </a:xfrm>
        </p:grpSpPr>
        <p:sp>
          <p:nvSpPr>
            <p:cNvPr id="341" name="Google Shape;341;g7a3bfb58e1_2_186"/>
            <p:cNvSpPr txBox="1"/>
            <p:nvPr/>
          </p:nvSpPr>
          <p:spPr>
            <a:xfrm>
              <a:off x="4300150" y="3685388"/>
              <a:ext cx="1990800" cy="637790"/>
            </a:xfrm>
            <a:prstGeom prst="rect">
              <a:avLst/>
            </a:prstGeom>
            <a:solidFill>
              <a:srgbClr val="00B0F0"/>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endParaRPr sz="1800" i="0" u="none" strike="noStrike" cap="none" dirty="0">
                <a:solidFill>
                  <a:srgbClr val="FFFFFF"/>
                </a:solidFill>
                <a:latin typeface="Times New Roman"/>
                <a:ea typeface="Times New Roman"/>
                <a:cs typeface="Times New Roman"/>
                <a:sym typeface="Times New Roman"/>
              </a:endParaRPr>
            </a:p>
          </p:txBody>
        </p:sp>
        <p:sp>
          <p:nvSpPr>
            <p:cNvPr id="342" name="Google Shape;342;g7a3bfb58e1_2_186"/>
            <p:cNvSpPr txBox="1"/>
            <p:nvPr/>
          </p:nvSpPr>
          <p:spPr>
            <a:xfrm>
              <a:off x="5003835" y="3655080"/>
              <a:ext cx="3592891" cy="668100"/>
            </a:xfrm>
            <a:prstGeom prst="rect">
              <a:avLst/>
            </a:prstGeom>
            <a:solidFill>
              <a:srgbClr val="F3F3F3"/>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r>
                <a:rPr lang="en-US" sz="1800" i="0" u="none" strike="noStrike" cap="none" dirty="0">
                  <a:solidFill>
                    <a:srgbClr val="000000"/>
                  </a:solidFill>
                  <a:latin typeface="Times New Roman"/>
                  <a:ea typeface="Times New Roman"/>
                  <a:cs typeface="Times New Roman"/>
                  <a:sym typeface="Times New Roman"/>
                </a:rPr>
                <a:t>To provide a comprehensive analysis of existing </a:t>
              </a:r>
              <a:r>
                <a:rPr lang="en-US" sz="1800" dirty="0">
                  <a:latin typeface="Times New Roman"/>
                  <a:ea typeface="Times New Roman"/>
                  <a:cs typeface="Times New Roman"/>
                  <a:sym typeface="Times New Roman"/>
                </a:rPr>
                <a:t>BP</a:t>
              </a:r>
              <a:endParaRPr sz="1800" dirty="0"/>
            </a:p>
          </p:txBody>
        </p:sp>
        <p:sp>
          <p:nvSpPr>
            <p:cNvPr id="343" name="Google Shape;343;g7a3bfb58e1_2_186"/>
            <p:cNvSpPr/>
            <p:nvPr/>
          </p:nvSpPr>
          <p:spPr>
            <a:xfrm>
              <a:off x="8596791" y="3655085"/>
              <a:ext cx="90000" cy="668100"/>
            </a:xfrm>
            <a:prstGeom prst="rect">
              <a:avLst/>
            </a:prstGeom>
            <a:solidFill>
              <a:srgbClr val="00B0F0"/>
            </a:solidFill>
            <a:ln>
              <a:noFill/>
            </a:ln>
          </p:spPr>
          <p:txBody>
            <a:bodyPr spcFirstLastPara="1" wrap="square" lIns="121575" tIns="121575" rIns="121575" bIns="121575" anchor="ctr" anchorCtr="0">
              <a:noAutofit/>
            </a:bodyPr>
            <a:lstStyle/>
            <a:p>
              <a:pPr marL="0" marR="0" lvl="0" indent="0" rtl="0">
                <a:lnSpc>
                  <a:spcPct val="100000"/>
                </a:lnSpc>
                <a:spcBef>
                  <a:spcPts val="0"/>
                </a:spcBef>
                <a:spcAft>
                  <a:spcPts val="0"/>
                </a:spcAft>
                <a:buNone/>
              </a:pPr>
              <a:endParaRPr sz="1800" i="0" u="none" strike="noStrike" cap="none">
                <a:solidFill>
                  <a:srgbClr val="000000"/>
                </a:solidFill>
                <a:latin typeface="Arial"/>
                <a:ea typeface="Arial"/>
                <a:cs typeface="Arial"/>
                <a:sym typeface="Arial"/>
              </a:endParaRPr>
            </a:p>
          </p:txBody>
        </p:sp>
      </p:grpSp>
      <p:grpSp>
        <p:nvGrpSpPr>
          <p:cNvPr id="344" name="Google Shape;344;g7a3bfb58e1_2_186"/>
          <p:cNvGrpSpPr/>
          <p:nvPr/>
        </p:nvGrpSpPr>
        <p:grpSpPr>
          <a:xfrm>
            <a:off x="608087" y="1835117"/>
            <a:ext cx="3600823" cy="4059311"/>
            <a:chOff x="1686088" y="1616200"/>
            <a:chExt cx="2239875" cy="2525075"/>
          </a:xfrm>
        </p:grpSpPr>
        <p:sp>
          <p:nvSpPr>
            <p:cNvPr id="345" name="Google Shape;345;g7a3bfb58e1_2_186"/>
            <p:cNvSpPr/>
            <p:nvPr/>
          </p:nvSpPr>
          <p:spPr>
            <a:xfrm>
              <a:off x="1686088" y="1654300"/>
              <a:ext cx="1612425" cy="2486975"/>
            </a:xfrm>
            <a:custGeom>
              <a:avLst/>
              <a:gdLst/>
              <a:ahLst/>
              <a:cxnLst/>
              <a:rect l="l" t="t" r="r" b="b"/>
              <a:pathLst>
                <a:path w="64497" h="99479" extrusionOk="0">
                  <a:moveTo>
                    <a:pt x="29230" y="1"/>
                  </a:moveTo>
                  <a:cubicBezTo>
                    <a:pt x="29228" y="2"/>
                    <a:pt x="29226" y="2"/>
                    <a:pt x="29224" y="3"/>
                  </a:cubicBezTo>
                  <a:lnTo>
                    <a:pt x="29224" y="3"/>
                  </a:lnTo>
                  <a:lnTo>
                    <a:pt x="29230" y="1"/>
                  </a:lnTo>
                  <a:close/>
                  <a:moveTo>
                    <a:pt x="29223" y="3"/>
                  </a:moveTo>
                  <a:lnTo>
                    <a:pt x="25099" y="1501"/>
                  </a:lnTo>
                  <a:cubicBezTo>
                    <a:pt x="20420" y="3215"/>
                    <a:pt x="16181" y="6371"/>
                    <a:pt x="12740" y="11026"/>
                  </a:cubicBezTo>
                  <a:cubicBezTo>
                    <a:pt x="0" y="28302"/>
                    <a:pt x="3096" y="59615"/>
                    <a:pt x="19658" y="80987"/>
                  </a:cubicBezTo>
                  <a:cubicBezTo>
                    <a:pt x="29098" y="93157"/>
                    <a:pt x="40862" y="99479"/>
                    <a:pt x="51592" y="99479"/>
                  </a:cubicBezTo>
                  <a:cubicBezTo>
                    <a:pt x="54624" y="99479"/>
                    <a:pt x="57574" y="98974"/>
                    <a:pt x="60365" y="97953"/>
                  </a:cubicBezTo>
                  <a:lnTo>
                    <a:pt x="64497" y="96441"/>
                  </a:lnTo>
                  <a:lnTo>
                    <a:pt x="64497" y="96441"/>
                  </a:lnTo>
                  <a:cubicBezTo>
                    <a:pt x="61700" y="97463"/>
                    <a:pt x="58746" y="97968"/>
                    <a:pt x="55709" y="97968"/>
                  </a:cubicBezTo>
                  <a:cubicBezTo>
                    <a:pt x="44977" y="97968"/>
                    <a:pt x="33218" y="91653"/>
                    <a:pt x="23789" y="79487"/>
                  </a:cubicBezTo>
                  <a:cubicBezTo>
                    <a:pt x="7216" y="58115"/>
                    <a:pt x="4120" y="26790"/>
                    <a:pt x="16872" y="9526"/>
                  </a:cubicBezTo>
                  <a:cubicBezTo>
                    <a:pt x="20299" y="4873"/>
                    <a:pt x="24535" y="1706"/>
                    <a:pt x="29223" y="3"/>
                  </a:cubicBezTo>
                  <a:close/>
                </a:path>
              </a:pathLst>
            </a:custGeom>
            <a:solidFill>
              <a:srgbClr val="C6282F"/>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46" name="Google Shape;346;g7a3bfb58e1_2_186"/>
            <p:cNvSpPr/>
            <p:nvPr/>
          </p:nvSpPr>
          <p:spPr>
            <a:xfrm>
              <a:off x="1754538" y="1654300"/>
              <a:ext cx="1543975" cy="2486975"/>
            </a:xfrm>
            <a:custGeom>
              <a:avLst/>
              <a:gdLst/>
              <a:ahLst/>
              <a:cxnLst/>
              <a:rect l="l" t="t" r="r" b="b"/>
              <a:pathLst>
                <a:path w="61759" h="99479" extrusionOk="0">
                  <a:moveTo>
                    <a:pt x="26492" y="1"/>
                  </a:moveTo>
                  <a:cubicBezTo>
                    <a:pt x="26398" y="34"/>
                    <a:pt x="26304" y="68"/>
                    <a:pt x="26210" y="103"/>
                  </a:cubicBezTo>
                  <a:lnTo>
                    <a:pt x="26210" y="103"/>
                  </a:lnTo>
                  <a:lnTo>
                    <a:pt x="26492" y="1"/>
                  </a:lnTo>
                  <a:close/>
                  <a:moveTo>
                    <a:pt x="26210" y="103"/>
                  </a:moveTo>
                  <a:lnTo>
                    <a:pt x="22361" y="1501"/>
                  </a:lnTo>
                  <a:cubicBezTo>
                    <a:pt x="21468" y="1834"/>
                    <a:pt x="20587" y="2215"/>
                    <a:pt x="19718" y="2644"/>
                  </a:cubicBezTo>
                  <a:cubicBezTo>
                    <a:pt x="16086" y="4477"/>
                    <a:pt x="12788" y="7264"/>
                    <a:pt x="10002" y="11026"/>
                  </a:cubicBezTo>
                  <a:cubicBezTo>
                    <a:pt x="9812" y="11288"/>
                    <a:pt x="9621" y="11550"/>
                    <a:pt x="9443" y="11824"/>
                  </a:cubicBezTo>
                  <a:cubicBezTo>
                    <a:pt x="775" y="24313"/>
                    <a:pt x="1" y="43613"/>
                    <a:pt x="6264" y="61306"/>
                  </a:cubicBezTo>
                  <a:cubicBezTo>
                    <a:pt x="8347" y="67188"/>
                    <a:pt x="11205" y="72903"/>
                    <a:pt x="14812" y="78117"/>
                  </a:cubicBezTo>
                  <a:cubicBezTo>
                    <a:pt x="15491" y="79094"/>
                    <a:pt x="16193" y="80046"/>
                    <a:pt x="16920" y="80987"/>
                  </a:cubicBezTo>
                  <a:cubicBezTo>
                    <a:pt x="26360" y="93157"/>
                    <a:pt x="38124" y="99479"/>
                    <a:pt x="48854" y="99479"/>
                  </a:cubicBezTo>
                  <a:cubicBezTo>
                    <a:pt x="51886" y="99479"/>
                    <a:pt x="54836" y="98974"/>
                    <a:pt x="57627" y="97953"/>
                  </a:cubicBezTo>
                  <a:lnTo>
                    <a:pt x="61759" y="96441"/>
                  </a:lnTo>
                  <a:lnTo>
                    <a:pt x="61759" y="96441"/>
                  </a:lnTo>
                  <a:cubicBezTo>
                    <a:pt x="58962" y="97463"/>
                    <a:pt x="56008" y="97968"/>
                    <a:pt x="52971" y="97968"/>
                  </a:cubicBezTo>
                  <a:cubicBezTo>
                    <a:pt x="42239" y="97968"/>
                    <a:pt x="30480" y="91653"/>
                    <a:pt x="21051" y="79487"/>
                  </a:cubicBezTo>
                  <a:cubicBezTo>
                    <a:pt x="20313" y="78546"/>
                    <a:pt x="19610" y="77582"/>
                    <a:pt x="18944" y="76605"/>
                  </a:cubicBezTo>
                  <a:cubicBezTo>
                    <a:pt x="15324" y="71390"/>
                    <a:pt x="12467" y="65687"/>
                    <a:pt x="10383" y="59806"/>
                  </a:cubicBezTo>
                  <a:cubicBezTo>
                    <a:pt x="4120" y="42113"/>
                    <a:pt x="4894" y="22801"/>
                    <a:pt x="13562" y="10312"/>
                  </a:cubicBezTo>
                  <a:cubicBezTo>
                    <a:pt x="13753" y="10050"/>
                    <a:pt x="13943" y="9788"/>
                    <a:pt x="14134" y="9526"/>
                  </a:cubicBezTo>
                  <a:cubicBezTo>
                    <a:pt x="16908" y="5763"/>
                    <a:pt x="20206" y="2977"/>
                    <a:pt x="23849" y="1144"/>
                  </a:cubicBezTo>
                  <a:cubicBezTo>
                    <a:pt x="24617" y="749"/>
                    <a:pt x="25404" y="402"/>
                    <a:pt x="26210" y="103"/>
                  </a:cubicBezTo>
                  <a:close/>
                </a:path>
              </a:pathLst>
            </a:custGeom>
            <a:solidFill>
              <a:srgbClr val="999999"/>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47" name="Google Shape;347;g7a3bfb58e1_2_186"/>
            <p:cNvSpPr/>
            <p:nvPr/>
          </p:nvSpPr>
          <p:spPr>
            <a:xfrm>
              <a:off x="2595713" y="2555075"/>
              <a:ext cx="523900" cy="609675"/>
            </a:xfrm>
            <a:custGeom>
              <a:avLst/>
              <a:gdLst/>
              <a:ahLst/>
              <a:cxnLst/>
              <a:rect l="l" t="t" r="r" b="b"/>
              <a:pathLst>
                <a:path w="20956" h="24387" extrusionOk="0">
                  <a:moveTo>
                    <a:pt x="9263" y="5362"/>
                  </a:moveTo>
                  <a:cubicBezTo>
                    <a:pt x="10736" y="5362"/>
                    <a:pt x="12351" y="6230"/>
                    <a:pt x="13646" y="7904"/>
                  </a:cubicBezTo>
                  <a:cubicBezTo>
                    <a:pt x="15920" y="10833"/>
                    <a:pt x="16348" y="15143"/>
                    <a:pt x="14598" y="17500"/>
                  </a:cubicBezTo>
                  <a:cubicBezTo>
                    <a:pt x="13844" y="18521"/>
                    <a:pt x="12809" y="19018"/>
                    <a:pt x="11694" y="19018"/>
                  </a:cubicBezTo>
                  <a:cubicBezTo>
                    <a:pt x="10220" y="19018"/>
                    <a:pt x="8606" y="18150"/>
                    <a:pt x="7311" y="16476"/>
                  </a:cubicBezTo>
                  <a:cubicBezTo>
                    <a:pt x="5037" y="13547"/>
                    <a:pt x="4609" y="9261"/>
                    <a:pt x="6359" y="6880"/>
                  </a:cubicBezTo>
                  <a:cubicBezTo>
                    <a:pt x="7113" y="5859"/>
                    <a:pt x="8147" y="5362"/>
                    <a:pt x="9263" y="5362"/>
                  </a:cubicBezTo>
                  <a:close/>
                  <a:moveTo>
                    <a:pt x="8309" y="1"/>
                  </a:moveTo>
                  <a:cubicBezTo>
                    <a:pt x="6320" y="1"/>
                    <a:pt x="4476" y="887"/>
                    <a:pt x="3132" y="2713"/>
                  </a:cubicBezTo>
                  <a:cubicBezTo>
                    <a:pt x="1" y="6939"/>
                    <a:pt x="763" y="14619"/>
                    <a:pt x="4823" y="19846"/>
                  </a:cubicBezTo>
                  <a:cubicBezTo>
                    <a:pt x="7137" y="22832"/>
                    <a:pt x="10024" y="24387"/>
                    <a:pt x="12659" y="24387"/>
                  </a:cubicBezTo>
                  <a:cubicBezTo>
                    <a:pt x="14646" y="24387"/>
                    <a:pt x="16490" y="23502"/>
                    <a:pt x="17837" y="21679"/>
                  </a:cubicBezTo>
                  <a:cubicBezTo>
                    <a:pt x="20956" y="17441"/>
                    <a:pt x="20194" y="9773"/>
                    <a:pt x="16134" y="4534"/>
                  </a:cubicBezTo>
                  <a:cubicBezTo>
                    <a:pt x="13822" y="1551"/>
                    <a:pt x="10939" y="1"/>
                    <a:pt x="8309" y="1"/>
                  </a:cubicBezTo>
                  <a:close/>
                </a:path>
              </a:pathLst>
            </a:custGeom>
            <a:solidFill>
              <a:srgbClr val="FFFFFF"/>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48" name="Google Shape;348;g7a3bfb58e1_2_186"/>
            <p:cNvSpPr/>
            <p:nvPr/>
          </p:nvSpPr>
          <p:spPr>
            <a:xfrm>
              <a:off x="2365338" y="2286725"/>
              <a:ext cx="984675" cy="1146325"/>
            </a:xfrm>
            <a:custGeom>
              <a:avLst/>
              <a:gdLst/>
              <a:ahLst/>
              <a:cxnLst/>
              <a:rect l="l" t="t" r="r" b="b"/>
              <a:pathLst>
                <a:path w="39387" h="45853" extrusionOk="0">
                  <a:moveTo>
                    <a:pt x="16571" y="5366"/>
                  </a:moveTo>
                  <a:cubicBezTo>
                    <a:pt x="20359" y="5366"/>
                    <a:pt x="24509" y="7596"/>
                    <a:pt x="27837" y="11887"/>
                  </a:cubicBezTo>
                  <a:cubicBezTo>
                    <a:pt x="33683" y="19435"/>
                    <a:pt x="34779" y="30496"/>
                    <a:pt x="30278" y="36580"/>
                  </a:cubicBezTo>
                  <a:cubicBezTo>
                    <a:pt x="28340" y="39206"/>
                    <a:pt x="25682" y="40482"/>
                    <a:pt x="22816" y="40482"/>
                  </a:cubicBezTo>
                  <a:cubicBezTo>
                    <a:pt x="19028" y="40482"/>
                    <a:pt x="14878" y="38252"/>
                    <a:pt x="11550" y="33961"/>
                  </a:cubicBezTo>
                  <a:cubicBezTo>
                    <a:pt x="5704" y="26424"/>
                    <a:pt x="4608" y="15364"/>
                    <a:pt x="9109" y="9268"/>
                  </a:cubicBezTo>
                  <a:cubicBezTo>
                    <a:pt x="11047" y="6642"/>
                    <a:pt x="13705" y="5366"/>
                    <a:pt x="16571" y="5366"/>
                  </a:cubicBezTo>
                  <a:close/>
                  <a:moveTo>
                    <a:pt x="15622" y="1"/>
                  </a:moveTo>
                  <a:cubicBezTo>
                    <a:pt x="11881" y="1"/>
                    <a:pt x="8411" y="1669"/>
                    <a:pt x="5882" y="5100"/>
                  </a:cubicBezTo>
                  <a:cubicBezTo>
                    <a:pt x="1" y="13054"/>
                    <a:pt x="1429" y="27484"/>
                    <a:pt x="9061" y="37330"/>
                  </a:cubicBezTo>
                  <a:cubicBezTo>
                    <a:pt x="13406" y="42936"/>
                    <a:pt x="18824" y="45852"/>
                    <a:pt x="23770" y="45852"/>
                  </a:cubicBezTo>
                  <a:cubicBezTo>
                    <a:pt x="27512" y="45852"/>
                    <a:pt x="30983" y="44183"/>
                    <a:pt x="33517" y="40748"/>
                  </a:cubicBezTo>
                  <a:cubicBezTo>
                    <a:pt x="39386" y="32806"/>
                    <a:pt x="37958" y="18364"/>
                    <a:pt x="30326" y="8517"/>
                  </a:cubicBezTo>
                  <a:cubicBezTo>
                    <a:pt x="25982" y="2913"/>
                    <a:pt x="20565" y="1"/>
                    <a:pt x="15622" y="1"/>
                  </a:cubicBezTo>
                  <a:close/>
                </a:path>
              </a:pathLst>
            </a:custGeom>
            <a:solidFill>
              <a:srgbClr val="FFFFFF"/>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49" name="Google Shape;349;g7a3bfb58e1_2_186"/>
            <p:cNvSpPr/>
            <p:nvPr/>
          </p:nvSpPr>
          <p:spPr>
            <a:xfrm>
              <a:off x="2134663" y="2018500"/>
              <a:ext cx="1446025" cy="1682725"/>
            </a:xfrm>
            <a:custGeom>
              <a:avLst/>
              <a:gdLst/>
              <a:ahLst/>
              <a:cxnLst/>
              <a:rect l="l" t="t" r="r" b="b"/>
              <a:pathLst>
                <a:path w="57841" h="67309" extrusionOk="0">
                  <a:moveTo>
                    <a:pt x="23885" y="5371"/>
                  </a:moveTo>
                  <a:cubicBezTo>
                    <a:pt x="29989" y="5371"/>
                    <a:pt x="36679" y="8962"/>
                    <a:pt x="42041" y="15877"/>
                  </a:cubicBezTo>
                  <a:cubicBezTo>
                    <a:pt x="51471" y="28033"/>
                    <a:pt x="53221" y="45833"/>
                    <a:pt x="45970" y="55656"/>
                  </a:cubicBezTo>
                  <a:cubicBezTo>
                    <a:pt x="42852" y="59886"/>
                    <a:pt x="38570" y="61944"/>
                    <a:pt x="33952" y="61944"/>
                  </a:cubicBezTo>
                  <a:cubicBezTo>
                    <a:pt x="27848" y="61944"/>
                    <a:pt x="21156" y="58349"/>
                    <a:pt x="15788" y="51429"/>
                  </a:cubicBezTo>
                  <a:cubicBezTo>
                    <a:pt x="6382" y="39285"/>
                    <a:pt x="4608" y="21473"/>
                    <a:pt x="11871" y="11650"/>
                  </a:cubicBezTo>
                  <a:cubicBezTo>
                    <a:pt x="14988" y="7425"/>
                    <a:pt x="19269" y="5371"/>
                    <a:pt x="23885" y="5371"/>
                  </a:cubicBezTo>
                  <a:close/>
                  <a:moveTo>
                    <a:pt x="22932" y="1"/>
                  </a:moveTo>
                  <a:cubicBezTo>
                    <a:pt x="17439" y="1"/>
                    <a:pt x="12344" y="2448"/>
                    <a:pt x="8632" y="7483"/>
                  </a:cubicBezTo>
                  <a:cubicBezTo>
                    <a:pt x="0" y="19163"/>
                    <a:pt x="2108" y="40344"/>
                    <a:pt x="13311" y="54798"/>
                  </a:cubicBezTo>
                  <a:cubicBezTo>
                    <a:pt x="19689" y="63033"/>
                    <a:pt x="27644" y="67309"/>
                    <a:pt x="34904" y="67309"/>
                  </a:cubicBezTo>
                  <a:cubicBezTo>
                    <a:pt x="40399" y="67309"/>
                    <a:pt x="45495" y="64860"/>
                    <a:pt x="49209" y="59823"/>
                  </a:cubicBezTo>
                  <a:cubicBezTo>
                    <a:pt x="57841" y="48155"/>
                    <a:pt x="55745" y="26962"/>
                    <a:pt x="44530" y="12508"/>
                  </a:cubicBezTo>
                  <a:cubicBezTo>
                    <a:pt x="38151" y="4278"/>
                    <a:pt x="30193" y="1"/>
                    <a:pt x="22932" y="1"/>
                  </a:cubicBezTo>
                  <a:close/>
                </a:path>
              </a:pathLst>
            </a:custGeom>
            <a:solidFill>
              <a:srgbClr val="FFFFFF"/>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0" name="Google Shape;350;g7a3bfb58e1_2_186"/>
            <p:cNvSpPr/>
            <p:nvPr/>
          </p:nvSpPr>
          <p:spPr>
            <a:xfrm>
              <a:off x="1904263" y="1750225"/>
              <a:ext cx="1906825" cy="2219325"/>
            </a:xfrm>
            <a:custGeom>
              <a:avLst/>
              <a:gdLst/>
              <a:ahLst/>
              <a:cxnLst/>
              <a:rect l="l" t="t" r="r" b="b"/>
              <a:pathLst>
                <a:path w="76273" h="88773" extrusionOk="0">
                  <a:moveTo>
                    <a:pt x="31189" y="5369"/>
                  </a:moveTo>
                  <a:cubicBezTo>
                    <a:pt x="39610" y="5369"/>
                    <a:pt x="48839" y="10325"/>
                    <a:pt x="56234" y="19869"/>
                  </a:cubicBezTo>
                  <a:cubicBezTo>
                    <a:pt x="69236" y="36633"/>
                    <a:pt x="71664" y="61196"/>
                    <a:pt x="61663" y="74733"/>
                  </a:cubicBezTo>
                  <a:cubicBezTo>
                    <a:pt x="57357" y="80567"/>
                    <a:pt x="51449" y="83404"/>
                    <a:pt x="45082" y="83404"/>
                  </a:cubicBezTo>
                  <a:cubicBezTo>
                    <a:pt x="36661" y="83404"/>
                    <a:pt x="27435" y="78444"/>
                    <a:pt x="20039" y="68899"/>
                  </a:cubicBezTo>
                  <a:cubicBezTo>
                    <a:pt x="7037" y="52135"/>
                    <a:pt x="4608" y="27572"/>
                    <a:pt x="14610" y="14035"/>
                  </a:cubicBezTo>
                  <a:cubicBezTo>
                    <a:pt x="18912" y="8205"/>
                    <a:pt x="24819" y="5369"/>
                    <a:pt x="31189" y="5369"/>
                  </a:cubicBezTo>
                  <a:close/>
                  <a:moveTo>
                    <a:pt x="30230" y="0"/>
                  </a:moveTo>
                  <a:cubicBezTo>
                    <a:pt x="22989" y="0"/>
                    <a:pt x="16271" y="3224"/>
                    <a:pt x="11371" y="9856"/>
                  </a:cubicBezTo>
                  <a:cubicBezTo>
                    <a:pt x="1" y="25263"/>
                    <a:pt x="2763" y="53206"/>
                    <a:pt x="17539" y="72280"/>
                  </a:cubicBezTo>
                  <a:cubicBezTo>
                    <a:pt x="25958" y="83133"/>
                    <a:pt x="36454" y="88772"/>
                    <a:pt x="46034" y="88772"/>
                  </a:cubicBezTo>
                  <a:cubicBezTo>
                    <a:pt x="53279" y="88772"/>
                    <a:pt x="60000" y="85547"/>
                    <a:pt x="64902" y="78912"/>
                  </a:cubicBezTo>
                  <a:cubicBezTo>
                    <a:pt x="76272" y="63505"/>
                    <a:pt x="73510" y="35561"/>
                    <a:pt x="58722" y="16500"/>
                  </a:cubicBezTo>
                  <a:cubicBezTo>
                    <a:pt x="50307" y="5643"/>
                    <a:pt x="39810" y="0"/>
                    <a:pt x="30230" y="0"/>
                  </a:cubicBezTo>
                  <a:close/>
                </a:path>
              </a:pathLst>
            </a:custGeom>
            <a:solidFill>
              <a:srgbClr val="FFFFFF"/>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1" name="Google Shape;351;g7a3bfb58e1_2_186"/>
            <p:cNvSpPr/>
            <p:nvPr/>
          </p:nvSpPr>
          <p:spPr>
            <a:xfrm>
              <a:off x="2710913" y="2689125"/>
              <a:ext cx="293525" cy="341400"/>
            </a:xfrm>
            <a:custGeom>
              <a:avLst/>
              <a:gdLst/>
              <a:ahLst/>
              <a:cxnLst/>
              <a:rect l="l" t="t" r="r" b="b"/>
              <a:pathLst>
                <a:path w="11741" h="13656" extrusionOk="0">
                  <a:moveTo>
                    <a:pt x="4655" y="0"/>
                  </a:moveTo>
                  <a:cubicBezTo>
                    <a:pt x="3539" y="0"/>
                    <a:pt x="2505" y="497"/>
                    <a:pt x="1751" y="1518"/>
                  </a:cubicBezTo>
                  <a:cubicBezTo>
                    <a:pt x="1" y="3899"/>
                    <a:pt x="429" y="8185"/>
                    <a:pt x="2703" y="11114"/>
                  </a:cubicBezTo>
                  <a:cubicBezTo>
                    <a:pt x="3998" y="12788"/>
                    <a:pt x="5612" y="13656"/>
                    <a:pt x="7086" y="13656"/>
                  </a:cubicBezTo>
                  <a:cubicBezTo>
                    <a:pt x="8201" y="13656"/>
                    <a:pt x="9236" y="13159"/>
                    <a:pt x="9990" y="12138"/>
                  </a:cubicBezTo>
                  <a:cubicBezTo>
                    <a:pt x="11740" y="9781"/>
                    <a:pt x="11312" y="5471"/>
                    <a:pt x="9038" y="2542"/>
                  </a:cubicBezTo>
                  <a:cubicBezTo>
                    <a:pt x="7743" y="868"/>
                    <a:pt x="6128" y="0"/>
                    <a:pt x="4655" y="0"/>
                  </a:cubicBezTo>
                  <a:close/>
                </a:path>
              </a:pathLst>
            </a:custGeom>
            <a:solidFill>
              <a:srgbClr val="CCCCCC"/>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2" name="Google Shape;352;g7a3bfb58e1_2_186"/>
            <p:cNvSpPr/>
            <p:nvPr/>
          </p:nvSpPr>
          <p:spPr>
            <a:xfrm>
              <a:off x="2480538" y="2420875"/>
              <a:ext cx="754275" cy="877900"/>
            </a:xfrm>
            <a:custGeom>
              <a:avLst/>
              <a:gdLst/>
              <a:ahLst/>
              <a:cxnLst/>
              <a:rect l="l" t="t" r="r" b="b"/>
              <a:pathLst>
                <a:path w="30171" h="35116" extrusionOk="0">
                  <a:moveTo>
                    <a:pt x="12916" y="5369"/>
                  </a:moveTo>
                  <a:cubicBezTo>
                    <a:pt x="15546" y="5369"/>
                    <a:pt x="18429" y="6919"/>
                    <a:pt x="20741" y="9902"/>
                  </a:cubicBezTo>
                  <a:cubicBezTo>
                    <a:pt x="24801" y="15141"/>
                    <a:pt x="25563" y="22809"/>
                    <a:pt x="22444" y="27047"/>
                  </a:cubicBezTo>
                  <a:cubicBezTo>
                    <a:pt x="21097" y="28870"/>
                    <a:pt x="19253" y="29755"/>
                    <a:pt x="17266" y="29755"/>
                  </a:cubicBezTo>
                  <a:cubicBezTo>
                    <a:pt x="14631" y="29755"/>
                    <a:pt x="11744" y="28200"/>
                    <a:pt x="9430" y="25214"/>
                  </a:cubicBezTo>
                  <a:cubicBezTo>
                    <a:pt x="5370" y="19987"/>
                    <a:pt x="4608" y="12307"/>
                    <a:pt x="7739" y="8081"/>
                  </a:cubicBezTo>
                  <a:cubicBezTo>
                    <a:pt x="9083" y="6255"/>
                    <a:pt x="10927" y="5369"/>
                    <a:pt x="12916" y="5369"/>
                  </a:cubicBezTo>
                  <a:close/>
                  <a:moveTo>
                    <a:pt x="11963" y="0"/>
                  </a:moveTo>
                  <a:cubicBezTo>
                    <a:pt x="9097" y="0"/>
                    <a:pt x="6439" y="1276"/>
                    <a:pt x="4501" y="3902"/>
                  </a:cubicBezTo>
                  <a:cubicBezTo>
                    <a:pt x="0" y="9998"/>
                    <a:pt x="1096" y="21058"/>
                    <a:pt x="6942" y="28595"/>
                  </a:cubicBezTo>
                  <a:cubicBezTo>
                    <a:pt x="10270" y="32886"/>
                    <a:pt x="14420" y="35116"/>
                    <a:pt x="18208" y="35116"/>
                  </a:cubicBezTo>
                  <a:cubicBezTo>
                    <a:pt x="21074" y="35116"/>
                    <a:pt x="23732" y="33840"/>
                    <a:pt x="25670" y="31214"/>
                  </a:cubicBezTo>
                  <a:cubicBezTo>
                    <a:pt x="30171" y="25130"/>
                    <a:pt x="29075" y="14069"/>
                    <a:pt x="23229" y="6521"/>
                  </a:cubicBezTo>
                  <a:cubicBezTo>
                    <a:pt x="19901" y="2230"/>
                    <a:pt x="15751" y="0"/>
                    <a:pt x="11963" y="0"/>
                  </a:cubicBezTo>
                  <a:close/>
                </a:path>
              </a:pathLst>
            </a:custGeom>
            <a:solidFill>
              <a:srgbClr val="CCCCCC"/>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3" name="Google Shape;353;g7a3bfb58e1_2_186"/>
            <p:cNvSpPr/>
            <p:nvPr/>
          </p:nvSpPr>
          <p:spPr>
            <a:xfrm>
              <a:off x="2249838" y="2152775"/>
              <a:ext cx="1215375" cy="1414325"/>
            </a:xfrm>
            <a:custGeom>
              <a:avLst/>
              <a:gdLst/>
              <a:ahLst/>
              <a:cxnLst/>
              <a:rect l="l" t="t" r="r" b="b"/>
              <a:pathLst>
                <a:path w="48615" h="56573" extrusionOk="0">
                  <a:moveTo>
                    <a:pt x="20242" y="5359"/>
                  </a:moveTo>
                  <a:cubicBezTo>
                    <a:pt x="25185" y="5359"/>
                    <a:pt x="30602" y="8271"/>
                    <a:pt x="34946" y="13875"/>
                  </a:cubicBezTo>
                  <a:cubicBezTo>
                    <a:pt x="42578" y="23722"/>
                    <a:pt x="44006" y="38164"/>
                    <a:pt x="38137" y="46106"/>
                  </a:cubicBezTo>
                  <a:cubicBezTo>
                    <a:pt x="35603" y="49541"/>
                    <a:pt x="32132" y="51210"/>
                    <a:pt x="28390" y="51210"/>
                  </a:cubicBezTo>
                  <a:cubicBezTo>
                    <a:pt x="23444" y="51210"/>
                    <a:pt x="18026" y="48294"/>
                    <a:pt x="13681" y="42688"/>
                  </a:cubicBezTo>
                  <a:cubicBezTo>
                    <a:pt x="6049" y="32842"/>
                    <a:pt x="4621" y="18412"/>
                    <a:pt x="10502" y="10458"/>
                  </a:cubicBezTo>
                  <a:cubicBezTo>
                    <a:pt x="13031" y="7027"/>
                    <a:pt x="16501" y="5359"/>
                    <a:pt x="20242" y="5359"/>
                  </a:cubicBezTo>
                  <a:close/>
                  <a:moveTo>
                    <a:pt x="19278" y="0"/>
                  </a:moveTo>
                  <a:cubicBezTo>
                    <a:pt x="14662" y="0"/>
                    <a:pt x="10381" y="2054"/>
                    <a:pt x="7264" y="6279"/>
                  </a:cubicBezTo>
                  <a:cubicBezTo>
                    <a:pt x="1" y="16102"/>
                    <a:pt x="1775" y="33914"/>
                    <a:pt x="11181" y="46058"/>
                  </a:cubicBezTo>
                  <a:cubicBezTo>
                    <a:pt x="16549" y="52978"/>
                    <a:pt x="23241" y="56573"/>
                    <a:pt x="29345" y="56573"/>
                  </a:cubicBezTo>
                  <a:cubicBezTo>
                    <a:pt x="33963" y="56573"/>
                    <a:pt x="38245" y="54515"/>
                    <a:pt x="41363" y="50285"/>
                  </a:cubicBezTo>
                  <a:cubicBezTo>
                    <a:pt x="48614" y="40462"/>
                    <a:pt x="46864" y="22662"/>
                    <a:pt x="37434" y="10506"/>
                  </a:cubicBezTo>
                  <a:cubicBezTo>
                    <a:pt x="32072" y="3591"/>
                    <a:pt x="25382" y="0"/>
                    <a:pt x="19278" y="0"/>
                  </a:cubicBezTo>
                  <a:close/>
                </a:path>
              </a:pathLst>
            </a:custGeom>
            <a:solidFill>
              <a:srgbClr val="CCCCCC"/>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4" name="Google Shape;354;g7a3bfb58e1_2_186"/>
            <p:cNvSpPr/>
            <p:nvPr/>
          </p:nvSpPr>
          <p:spPr>
            <a:xfrm>
              <a:off x="2019463" y="1884450"/>
              <a:ext cx="1676425" cy="1950875"/>
            </a:xfrm>
            <a:custGeom>
              <a:avLst/>
              <a:gdLst/>
              <a:ahLst/>
              <a:cxnLst/>
              <a:rect l="l" t="t" r="r" b="b"/>
              <a:pathLst>
                <a:path w="67057" h="78035" extrusionOk="0">
                  <a:moveTo>
                    <a:pt x="27540" y="5363"/>
                  </a:moveTo>
                  <a:cubicBezTo>
                    <a:pt x="34801" y="5363"/>
                    <a:pt x="42759" y="9640"/>
                    <a:pt x="49138" y="17870"/>
                  </a:cubicBezTo>
                  <a:cubicBezTo>
                    <a:pt x="60353" y="32324"/>
                    <a:pt x="62449" y="53517"/>
                    <a:pt x="53817" y="65185"/>
                  </a:cubicBezTo>
                  <a:cubicBezTo>
                    <a:pt x="50103" y="70222"/>
                    <a:pt x="45007" y="72671"/>
                    <a:pt x="39512" y="72671"/>
                  </a:cubicBezTo>
                  <a:cubicBezTo>
                    <a:pt x="32252" y="72671"/>
                    <a:pt x="24297" y="68395"/>
                    <a:pt x="17919" y="60160"/>
                  </a:cubicBezTo>
                  <a:cubicBezTo>
                    <a:pt x="6704" y="45706"/>
                    <a:pt x="4608" y="24525"/>
                    <a:pt x="13240" y="12845"/>
                  </a:cubicBezTo>
                  <a:cubicBezTo>
                    <a:pt x="16952" y="7810"/>
                    <a:pt x="22047" y="5363"/>
                    <a:pt x="27540" y="5363"/>
                  </a:cubicBezTo>
                  <a:close/>
                  <a:moveTo>
                    <a:pt x="26581" y="0"/>
                  </a:moveTo>
                  <a:cubicBezTo>
                    <a:pt x="20211" y="0"/>
                    <a:pt x="14304" y="2836"/>
                    <a:pt x="10002" y="8666"/>
                  </a:cubicBezTo>
                  <a:cubicBezTo>
                    <a:pt x="0" y="22203"/>
                    <a:pt x="2429" y="46766"/>
                    <a:pt x="15431" y="63530"/>
                  </a:cubicBezTo>
                  <a:cubicBezTo>
                    <a:pt x="22827" y="73075"/>
                    <a:pt x="32053" y="78035"/>
                    <a:pt x="40474" y="78035"/>
                  </a:cubicBezTo>
                  <a:cubicBezTo>
                    <a:pt x="46841" y="78035"/>
                    <a:pt x="52749" y="75198"/>
                    <a:pt x="57055" y="69364"/>
                  </a:cubicBezTo>
                  <a:cubicBezTo>
                    <a:pt x="67056" y="55827"/>
                    <a:pt x="64628" y="31264"/>
                    <a:pt x="51626" y="14500"/>
                  </a:cubicBezTo>
                  <a:cubicBezTo>
                    <a:pt x="44231" y="4956"/>
                    <a:pt x="35002" y="0"/>
                    <a:pt x="26581" y="0"/>
                  </a:cubicBezTo>
                  <a:close/>
                </a:path>
              </a:pathLst>
            </a:custGeom>
            <a:solidFill>
              <a:srgbClr val="CCCCCC"/>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5" name="Google Shape;355;g7a3bfb58e1_2_186"/>
            <p:cNvSpPr/>
            <p:nvPr/>
          </p:nvSpPr>
          <p:spPr>
            <a:xfrm>
              <a:off x="1789088" y="1616200"/>
              <a:ext cx="2136875" cy="2487350"/>
            </a:xfrm>
            <a:custGeom>
              <a:avLst/>
              <a:gdLst/>
              <a:ahLst/>
              <a:cxnLst/>
              <a:rect l="l" t="t" r="r" b="b"/>
              <a:pathLst>
                <a:path w="85475" h="99494" extrusionOk="0">
                  <a:moveTo>
                    <a:pt x="34837" y="5361"/>
                  </a:moveTo>
                  <a:cubicBezTo>
                    <a:pt x="44417" y="5361"/>
                    <a:pt x="54914" y="11004"/>
                    <a:pt x="63329" y="21861"/>
                  </a:cubicBezTo>
                  <a:cubicBezTo>
                    <a:pt x="78117" y="40922"/>
                    <a:pt x="80879" y="68866"/>
                    <a:pt x="69509" y="84273"/>
                  </a:cubicBezTo>
                  <a:cubicBezTo>
                    <a:pt x="64607" y="90908"/>
                    <a:pt x="57886" y="94133"/>
                    <a:pt x="50641" y="94133"/>
                  </a:cubicBezTo>
                  <a:cubicBezTo>
                    <a:pt x="41061" y="94133"/>
                    <a:pt x="30565" y="88494"/>
                    <a:pt x="22146" y="77641"/>
                  </a:cubicBezTo>
                  <a:cubicBezTo>
                    <a:pt x="7370" y="58567"/>
                    <a:pt x="4608" y="30624"/>
                    <a:pt x="15978" y="15217"/>
                  </a:cubicBezTo>
                  <a:cubicBezTo>
                    <a:pt x="20878" y="8585"/>
                    <a:pt x="27596" y="5361"/>
                    <a:pt x="34837" y="5361"/>
                  </a:cubicBezTo>
                  <a:close/>
                  <a:moveTo>
                    <a:pt x="33889" y="0"/>
                  </a:moveTo>
                  <a:cubicBezTo>
                    <a:pt x="25769" y="0"/>
                    <a:pt x="18238" y="3615"/>
                    <a:pt x="12752" y="11050"/>
                  </a:cubicBezTo>
                  <a:cubicBezTo>
                    <a:pt x="0" y="28314"/>
                    <a:pt x="3096" y="59639"/>
                    <a:pt x="19669" y="81011"/>
                  </a:cubicBezTo>
                  <a:cubicBezTo>
                    <a:pt x="29097" y="93177"/>
                    <a:pt x="40859" y="99493"/>
                    <a:pt x="51593" y="99493"/>
                  </a:cubicBezTo>
                  <a:cubicBezTo>
                    <a:pt x="59715" y="99493"/>
                    <a:pt x="67248" y="95877"/>
                    <a:pt x="72735" y="88440"/>
                  </a:cubicBezTo>
                  <a:cubicBezTo>
                    <a:pt x="85475" y="71176"/>
                    <a:pt x="82391" y="39863"/>
                    <a:pt x="65818" y="18479"/>
                  </a:cubicBezTo>
                  <a:cubicBezTo>
                    <a:pt x="56388" y="6318"/>
                    <a:pt x="44624" y="0"/>
                    <a:pt x="33889" y="0"/>
                  </a:cubicBezTo>
                  <a:close/>
                </a:path>
              </a:pathLst>
            </a:custGeom>
            <a:solidFill>
              <a:srgbClr val="CCCCCC"/>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56" name="Google Shape;356;g7a3bfb58e1_2_186"/>
          <p:cNvGrpSpPr/>
          <p:nvPr/>
        </p:nvGrpSpPr>
        <p:grpSpPr>
          <a:xfrm>
            <a:off x="2467575" y="1434941"/>
            <a:ext cx="1727827" cy="2433848"/>
            <a:chOff x="1714715" y="1072524"/>
            <a:chExt cx="1299118" cy="1829961"/>
          </a:xfrm>
        </p:grpSpPr>
        <p:sp>
          <p:nvSpPr>
            <p:cNvPr id="357" name="Google Shape;357;g7a3bfb58e1_2_186"/>
            <p:cNvSpPr/>
            <p:nvPr/>
          </p:nvSpPr>
          <p:spPr>
            <a:xfrm>
              <a:off x="2432696" y="1072524"/>
              <a:ext cx="291085" cy="678625"/>
            </a:xfrm>
            <a:custGeom>
              <a:avLst/>
              <a:gdLst/>
              <a:ahLst/>
              <a:cxnLst/>
              <a:rect l="l" t="t" r="r" b="b"/>
              <a:pathLst>
                <a:path w="9633" h="22458" extrusionOk="0">
                  <a:moveTo>
                    <a:pt x="8686" y="1"/>
                  </a:moveTo>
                  <a:cubicBezTo>
                    <a:pt x="8412" y="1"/>
                    <a:pt x="8135" y="127"/>
                    <a:pt x="7954" y="407"/>
                  </a:cubicBezTo>
                  <a:lnTo>
                    <a:pt x="441" y="12027"/>
                  </a:lnTo>
                  <a:cubicBezTo>
                    <a:pt x="155" y="12468"/>
                    <a:pt x="1" y="12992"/>
                    <a:pt x="13" y="13528"/>
                  </a:cubicBezTo>
                  <a:lnTo>
                    <a:pt x="72" y="22457"/>
                  </a:lnTo>
                  <a:lnTo>
                    <a:pt x="9633" y="7658"/>
                  </a:lnTo>
                  <a:lnTo>
                    <a:pt x="9585" y="883"/>
                  </a:lnTo>
                  <a:cubicBezTo>
                    <a:pt x="9578" y="337"/>
                    <a:pt x="9135" y="1"/>
                    <a:pt x="8686" y="1"/>
                  </a:cubicBez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8" name="Google Shape;358;g7a3bfb58e1_2_186"/>
            <p:cNvSpPr/>
            <p:nvPr/>
          </p:nvSpPr>
          <p:spPr>
            <a:xfrm>
              <a:off x="2492219" y="1257176"/>
              <a:ext cx="521614" cy="532402"/>
            </a:xfrm>
            <a:custGeom>
              <a:avLst/>
              <a:gdLst/>
              <a:ahLst/>
              <a:cxnLst/>
              <a:rect l="l" t="t" r="r" b="b"/>
              <a:pathLst>
                <a:path w="17262" h="17619" extrusionOk="0">
                  <a:moveTo>
                    <a:pt x="16122" y="1"/>
                  </a:moveTo>
                  <a:cubicBezTo>
                    <a:pt x="16002" y="1"/>
                    <a:pt x="15878" y="26"/>
                    <a:pt x="15752" y="81"/>
                  </a:cubicBezTo>
                  <a:lnTo>
                    <a:pt x="9561" y="2820"/>
                  </a:lnTo>
                  <a:lnTo>
                    <a:pt x="0" y="17619"/>
                  </a:lnTo>
                  <a:lnTo>
                    <a:pt x="8168" y="14011"/>
                  </a:lnTo>
                  <a:cubicBezTo>
                    <a:pt x="8656" y="13797"/>
                    <a:pt x="9073" y="13440"/>
                    <a:pt x="9358" y="12987"/>
                  </a:cubicBezTo>
                  <a:lnTo>
                    <a:pt x="16859" y="1367"/>
                  </a:lnTo>
                  <a:cubicBezTo>
                    <a:pt x="17262" y="743"/>
                    <a:pt x="16772" y="1"/>
                    <a:pt x="16122" y="1"/>
                  </a:cubicBez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59" name="Google Shape;359;g7a3bfb58e1_2_186"/>
            <p:cNvSpPr/>
            <p:nvPr/>
          </p:nvSpPr>
          <p:spPr>
            <a:xfrm>
              <a:off x="1714715" y="1204987"/>
              <a:ext cx="1132250" cy="1697498"/>
            </a:xfrm>
            <a:custGeom>
              <a:avLst/>
              <a:gdLst/>
              <a:ahLst/>
              <a:cxnLst/>
              <a:rect l="l" t="t" r="r" b="b"/>
              <a:pathLst>
                <a:path w="37470" h="56176" extrusionOk="0">
                  <a:moveTo>
                    <a:pt x="36086" y="0"/>
                  </a:moveTo>
                  <a:cubicBezTo>
                    <a:pt x="35689" y="0"/>
                    <a:pt x="35299" y="193"/>
                    <a:pt x="35064" y="549"/>
                  </a:cubicBezTo>
                  <a:lnTo>
                    <a:pt x="357" y="54306"/>
                  </a:lnTo>
                  <a:cubicBezTo>
                    <a:pt x="0" y="54866"/>
                    <a:pt x="155" y="55616"/>
                    <a:pt x="715" y="55985"/>
                  </a:cubicBezTo>
                  <a:cubicBezTo>
                    <a:pt x="921" y="56114"/>
                    <a:pt x="1149" y="56176"/>
                    <a:pt x="1373" y="56176"/>
                  </a:cubicBezTo>
                  <a:cubicBezTo>
                    <a:pt x="1771" y="56176"/>
                    <a:pt x="2157" y="55981"/>
                    <a:pt x="2393" y="55616"/>
                  </a:cubicBezTo>
                  <a:lnTo>
                    <a:pt x="37100" y="1871"/>
                  </a:lnTo>
                  <a:cubicBezTo>
                    <a:pt x="37469" y="1311"/>
                    <a:pt x="37302" y="561"/>
                    <a:pt x="36743" y="192"/>
                  </a:cubicBezTo>
                  <a:cubicBezTo>
                    <a:pt x="36540" y="63"/>
                    <a:pt x="36312" y="0"/>
                    <a:pt x="36086" y="0"/>
                  </a:cubicBezTo>
                  <a:close/>
                </a:path>
              </a:pathLst>
            </a:custGeom>
            <a:solidFill>
              <a:schemeClr val="accent1"/>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0" name="Google Shape;360;g7a3bfb58e1_2_186"/>
            <p:cNvSpPr/>
            <p:nvPr/>
          </p:nvSpPr>
          <p:spPr>
            <a:xfrm>
              <a:off x="1714715" y="1204987"/>
              <a:ext cx="1132250" cy="1697498"/>
            </a:xfrm>
            <a:custGeom>
              <a:avLst/>
              <a:gdLst/>
              <a:ahLst/>
              <a:cxnLst/>
              <a:rect l="l" t="t" r="r" b="b"/>
              <a:pathLst>
                <a:path w="37470" h="56176" extrusionOk="0">
                  <a:moveTo>
                    <a:pt x="36086" y="0"/>
                  </a:moveTo>
                  <a:cubicBezTo>
                    <a:pt x="35689" y="0"/>
                    <a:pt x="35299" y="193"/>
                    <a:pt x="35064" y="549"/>
                  </a:cubicBezTo>
                  <a:lnTo>
                    <a:pt x="357" y="54306"/>
                  </a:lnTo>
                  <a:cubicBezTo>
                    <a:pt x="0" y="54866"/>
                    <a:pt x="155" y="55616"/>
                    <a:pt x="715" y="55985"/>
                  </a:cubicBezTo>
                  <a:cubicBezTo>
                    <a:pt x="921" y="56114"/>
                    <a:pt x="1149" y="56176"/>
                    <a:pt x="1373" y="56176"/>
                  </a:cubicBezTo>
                  <a:cubicBezTo>
                    <a:pt x="1771" y="56176"/>
                    <a:pt x="2157" y="55981"/>
                    <a:pt x="2393" y="55616"/>
                  </a:cubicBezTo>
                  <a:lnTo>
                    <a:pt x="37100" y="1871"/>
                  </a:lnTo>
                  <a:cubicBezTo>
                    <a:pt x="37469" y="1311"/>
                    <a:pt x="37302" y="561"/>
                    <a:pt x="36743" y="192"/>
                  </a:cubicBezTo>
                  <a:cubicBezTo>
                    <a:pt x="36540" y="63"/>
                    <a:pt x="36312" y="0"/>
                    <a:pt x="36086" y="0"/>
                  </a:cubicBez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61" name="Google Shape;361;g7a3bfb58e1_2_186"/>
          <p:cNvGrpSpPr/>
          <p:nvPr/>
        </p:nvGrpSpPr>
        <p:grpSpPr>
          <a:xfrm>
            <a:off x="2471393" y="2415629"/>
            <a:ext cx="2575030" cy="1460193"/>
            <a:chOff x="1717586" y="1809884"/>
            <a:chExt cx="1936113" cy="1097889"/>
          </a:xfrm>
        </p:grpSpPr>
        <p:sp>
          <p:nvSpPr>
            <p:cNvPr id="362" name="Google Shape;362;g7a3bfb58e1_2_186"/>
            <p:cNvSpPr/>
            <p:nvPr/>
          </p:nvSpPr>
          <p:spPr>
            <a:xfrm>
              <a:off x="2912378" y="1809884"/>
              <a:ext cx="591387" cy="453776"/>
            </a:xfrm>
            <a:custGeom>
              <a:avLst/>
              <a:gdLst/>
              <a:ahLst/>
              <a:cxnLst/>
              <a:rect l="l" t="t" r="r" b="b"/>
              <a:pathLst>
                <a:path w="19571" h="15017" extrusionOk="0">
                  <a:moveTo>
                    <a:pt x="18451" y="1"/>
                  </a:moveTo>
                  <a:cubicBezTo>
                    <a:pt x="18321" y="1"/>
                    <a:pt x="18185" y="31"/>
                    <a:pt x="18050" y="98"/>
                  </a:cubicBezTo>
                  <a:lnTo>
                    <a:pt x="5656" y="6242"/>
                  </a:lnTo>
                  <a:cubicBezTo>
                    <a:pt x="5180" y="6480"/>
                    <a:pt x="4775" y="6849"/>
                    <a:pt x="4513" y="7314"/>
                  </a:cubicBezTo>
                  <a:lnTo>
                    <a:pt x="1" y="15017"/>
                  </a:lnTo>
                  <a:lnTo>
                    <a:pt x="15776" y="7194"/>
                  </a:lnTo>
                  <a:lnTo>
                    <a:pt x="19205" y="1337"/>
                  </a:lnTo>
                  <a:cubicBezTo>
                    <a:pt x="19570" y="705"/>
                    <a:pt x="19077" y="1"/>
                    <a:pt x="18451" y="1"/>
                  </a:cubicBezTo>
                  <a:close/>
                </a:path>
              </a:pathLst>
            </a:custGeom>
            <a:solidFill>
              <a:srgbClr val="60ACC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3" name="Google Shape;363;g7a3bfb58e1_2_186"/>
            <p:cNvSpPr/>
            <p:nvPr/>
          </p:nvSpPr>
          <p:spPr>
            <a:xfrm>
              <a:off x="2940596" y="2086500"/>
              <a:ext cx="713103" cy="269480"/>
            </a:xfrm>
            <a:custGeom>
              <a:avLst/>
              <a:gdLst/>
              <a:ahLst/>
              <a:cxnLst/>
              <a:rect l="l" t="t" r="r" b="b"/>
              <a:pathLst>
                <a:path w="23599" h="8918" extrusionOk="0">
                  <a:moveTo>
                    <a:pt x="15788" y="0"/>
                  </a:moveTo>
                  <a:lnTo>
                    <a:pt x="0" y="7823"/>
                  </a:lnTo>
                  <a:lnTo>
                    <a:pt x="8870" y="8894"/>
                  </a:lnTo>
                  <a:cubicBezTo>
                    <a:pt x="8984" y="8910"/>
                    <a:pt x="9099" y="8918"/>
                    <a:pt x="9213" y="8918"/>
                  </a:cubicBezTo>
                  <a:cubicBezTo>
                    <a:pt x="9625" y="8918"/>
                    <a:pt x="10034" y="8819"/>
                    <a:pt x="10406" y="8632"/>
                  </a:cubicBezTo>
                  <a:lnTo>
                    <a:pt x="22801" y="2489"/>
                  </a:lnTo>
                  <a:cubicBezTo>
                    <a:pt x="23598" y="2096"/>
                    <a:pt x="23396" y="917"/>
                    <a:pt x="22515" y="810"/>
                  </a:cubicBezTo>
                  <a:lnTo>
                    <a:pt x="15788" y="0"/>
                  </a:lnTo>
                  <a:close/>
                </a:path>
              </a:pathLst>
            </a:custGeom>
            <a:solidFill>
              <a:srgbClr val="60ACC2"/>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4" name="Google Shape;364;g7a3bfb58e1_2_186"/>
            <p:cNvSpPr/>
            <p:nvPr/>
          </p:nvSpPr>
          <p:spPr>
            <a:xfrm>
              <a:off x="1717586" y="1975382"/>
              <a:ext cx="1815467" cy="932391"/>
            </a:xfrm>
            <a:custGeom>
              <a:avLst/>
              <a:gdLst/>
              <a:ahLst/>
              <a:cxnLst/>
              <a:rect l="l" t="t" r="r" b="b"/>
              <a:pathLst>
                <a:path w="60080" h="30856" extrusionOk="0">
                  <a:moveTo>
                    <a:pt x="58702" y="1"/>
                  </a:moveTo>
                  <a:cubicBezTo>
                    <a:pt x="58520" y="1"/>
                    <a:pt x="58336" y="42"/>
                    <a:pt x="58162" y="129"/>
                  </a:cubicBezTo>
                  <a:lnTo>
                    <a:pt x="846" y="28561"/>
                  </a:lnTo>
                  <a:cubicBezTo>
                    <a:pt x="250" y="28859"/>
                    <a:pt x="0" y="29585"/>
                    <a:pt x="298" y="30180"/>
                  </a:cubicBezTo>
                  <a:cubicBezTo>
                    <a:pt x="509" y="30611"/>
                    <a:pt x="936" y="30856"/>
                    <a:pt x="1378" y="30856"/>
                  </a:cubicBezTo>
                  <a:cubicBezTo>
                    <a:pt x="1560" y="30856"/>
                    <a:pt x="1744" y="30814"/>
                    <a:pt x="1917" y="30728"/>
                  </a:cubicBezTo>
                  <a:lnTo>
                    <a:pt x="59234" y="2296"/>
                  </a:lnTo>
                  <a:cubicBezTo>
                    <a:pt x="59841" y="1998"/>
                    <a:pt x="60079" y="1272"/>
                    <a:pt x="59782" y="677"/>
                  </a:cubicBezTo>
                  <a:cubicBezTo>
                    <a:pt x="59571" y="246"/>
                    <a:pt x="59144" y="1"/>
                    <a:pt x="58702" y="1"/>
                  </a:cubicBezTo>
                  <a:close/>
                </a:path>
              </a:pathLst>
            </a:custGeom>
            <a:solidFill>
              <a:srgbClr val="7ADAF4"/>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5" name="Google Shape;365;g7a3bfb58e1_2_186"/>
            <p:cNvSpPr/>
            <p:nvPr/>
          </p:nvSpPr>
          <p:spPr>
            <a:xfrm>
              <a:off x="1717586" y="1975382"/>
              <a:ext cx="1815467" cy="932391"/>
            </a:xfrm>
            <a:custGeom>
              <a:avLst/>
              <a:gdLst/>
              <a:ahLst/>
              <a:cxnLst/>
              <a:rect l="l" t="t" r="r" b="b"/>
              <a:pathLst>
                <a:path w="60080" h="30856" extrusionOk="0">
                  <a:moveTo>
                    <a:pt x="58702" y="1"/>
                  </a:moveTo>
                  <a:cubicBezTo>
                    <a:pt x="58520" y="1"/>
                    <a:pt x="58336" y="42"/>
                    <a:pt x="58162" y="129"/>
                  </a:cubicBezTo>
                  <a:lnTo>
                    <a:pt x="846" y="28561"/>
                  </a:lnTo>
                  <a:cubicBezTo>
                    <a:pt x="250" y="28859"/>
                    <a:pt x="0" y="29585"/>
                    <a:pt x="298" y="30180"/>
                  </a:cubicBezTo>
                  <a:cubicBezTo>
                    <a:pt x="509" y="30611"/>
                    <a:pt x="936" y="30856"/>
                    <a:pt x="1378" y="30856"/>
                  </a:cubicBezTo>
                  <a:cubicBezTo>
                    <a:pt x="1560" y="30856"/>
                    <a:pt x="1744" y="30814"/>
                    <a:pt x="1917" y="30728"/>
                  </a:cubicBezTo>
                  <a:lnTo>
                    <a:pt x="59234" y="2296"/>
                  </a:lnTo>
                  <a:cubicBezTo>
                    <a:pt x="59841" y="1998"/>
                    <a:pt x="60079" y="1272"/>
                    <a:pt x="59782" y="677"/>
                  </a:cubicBezTo>
                  <a:cubicBezTo>
                    <a:pt x="59571" y="246"/>
                    <a:pt x="59144" y="1"/>
                    <a:pt x="58702" y="1"/>
                  </a:cubicBezTo>
                  <a:close/>
                </a:path>
              </a:pathLst>
            </a:custGeom>
            <a:solidFill>
              <a:srgbClr val="7ADAF4"/>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66" name="Google Shape;366;g7a3bfb58e1_2_186"/>
          <p:cNvGrpSpPr/>
          <p:nvPr/>
        </p:nvGrpSpPr>
        <p:grpSpPr>
          <a:xfrm>
            <a:off x="2478547" y="3575150"/>
            <a:ext cx="2747138" cy="515560"/>
            <a:chOff x="1722964" y="2681702"/>
            <a:chExt cx="2065517" cy="387639"/>
          </a:xfrm>
        </p:grpSpPr>
        <p:sp>
          <p:nvSpPr>
            <p:cNvPr id="367" name="Google Shape;367;g7a3bfb58e1_2_186"/>
            <p:cNvSpPr/>
            <p:nvPr/>
          </p:nvSpPr>
          <p:spPr>
            <a:xfrm>
              <a:off x="3062778" y="2681702"/>
              <a:ext cx="725703" cy="161573"/>
            </a:xfrm>
            <a:custGeom>
              <a:avLst/>
              <a:gdLst/>
              <a:ahLst/>
              <a:cxnLst/>
              <a:rect l="l" t="t" r="r" b="b"/>
              <a:pathLst>
                <a:path w="24016" h="5347" extrusionOk="0">
                  <a:moveTo>
                    <a:pt x="8966" y="1"/>
                  </a:moveTo>
                  <a:cubicBezTo>
                    <a:pt x="8430" y="1"/>
                    <a:pt x="7907" y="155"/>
                    <a:pt x="7466" y="453"/>
                  </a:cubicBezTo>
                  <a:lnTo>
                    <a:pt x="1" y="5347"/>
                  </a:lnTo>
                  <a:lnTo>
                    <a:pt x="17610" y="5347"/>
                  </a:lnTo>
                  <a:lnTo>
                    <a:pt x="23289" y="1632"/>
                  </a:lnTo>
                  <a:cubicBezTo>
                    <a:pt x="24016" y="1144"/>
                    <a:pt x="23682" y="1"/>
                    <a:pt x="22801" y="1"/>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8" name="Google Shape;368;g7a3bfb58e1_2_186"/>
            <p:cNvSpPr/>
            <p:nvPr/>
          </p:nvSpPr>
          <p:spPr>
            <a:xfrm>
              <a:off x="3062778" y="2907768"/>
              <a:ext cx="725703" cy="161573"/>
            </a:xfrm>
            <a:custGeom>
              <a:avLst/>
              <a:gdLst/>
              <a:ahLst/>
              <a:cxnLst/>
              <a:rect l="l" t="t" r="r" b="b"/>
              <a:pathLst>
                <a:path w="24016" h="5347" extrusionOk="0">
                  <a:moveTo>
                    <a:pt x="1" y="0"/>
                  </a:moveTo>
                  <a:lnTo>
                    <a:pt x="7466" y="4894"/>
                  </a:lnTo>
                  <a:cubicBezTo>
                    <a:pt x="7907" y="5192"/>
                    <a:pt x="8430" y="5346"/>
                    <a:pt x="8966" y="5346"/>
                  </a:cubicBezTo>
                  <a:lnTo>
                    <a:pt x="22801" y="5346"/>
                  </a:lnTo>
                  <a:cubicBezTo>
                    <a:pt x="23682" y="5346"/>
                    <a:pt x="24016" y="4203"/>
                    <a:pt x="23289" y="3715"/>
                  </a:cubicBezTo>
                  <a:lnTo>
                    <a:pt x="17610" y="0"/>
                  </a:ln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69" name="Google Shape;369;g7a3bfb58e1_2_186"/>
            <p:cNvSpPr/>
            <p:nvPr/>
          </p:nvSpPr>
          <p:spPr>
            <a:xfrm>
              <a:off x="1722964" y="2839845"/>
              <a:ext cx="2006533" cy="73429"/>
            </a:xfrm>
            <a:custGeom>
              <a:avLst/>
              <a:gdLst/>
              <a:ahLst/>
              <a:cxnLst/>
              <a:rect l="l" t="t" r="r" b="b"/>
              <a:pathLst>
                <a:path w="66403" h="2430" extrusionOk="0">
                  <a:moveTo>
                    <a:pt x="1204" y="1"/>
                  </a:moveTo>
                  <a:cubicBezTo>
                    <a:pt x="537" y="1"/>
                    <a:pt x="1" y="548"/>
                    <a:pt x="1" y="1215"/>
                  </a:cubicBezTo>
                  <a:cubicBezTo>
                    <a:pt x="1" y="1882"/>
                    <a:pt x="537" y="2429"/>
                    <a:pt x="1204" y="2429"/>
                  </a:cubicBezTo>
                  <a:lnTo>
                    <a:pt x="65200" y="2429"/>
                  </a:lnTo>
                  <a:cubicBezTo>
                    <a:pt x="65866" y="2429"/>
                    <a:pt x="66402" y="1882"/>
                    <a:pt x="66402" y="1215"/>
                  </a:cubicBezTo>
                  <a:cubicBezTo>
                    <a:pt x="66402" y="548"/>
                    <a:pt x="65866" y="1"/>
                    <a:pt x="65200" y="1"/>
                  </a:cubicBezTo>
                  <a:close/>
                </a:path>
              </a:pathLst>
            </a:custGeom>
            <a:solidFill>
              <a:schemeClr val="accent3"/>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70" name="Google Shape;370;g7a3bfb58e1_2_186"/>
            <p:cNvSpPr/>
            <p:nvPr/>
          </p:nvSpPr>
          <p:spPr>
            <a:xfrm>
              <a:off x="1722964" y="2839845"/>
              <a:ext cx="2006533" cy="73429"/>
            </a:xfrm>
            <a:custGeom>
              <a:avLst/>
              <a:gdLst/>
              <a:ahLst/>
              <a:cxnLst/>
              <a:rect l="l" t="t" r="r" b="b"/>
              <a:pathLst>
                <a:path w="66403" h="2430" extrusionOk="0">
                  <a:moveTo>
                    <a:pt x="1204" y="1"/>
                  </a:moveTo>
                  <a:cubicBezTo>
                    <a:pt x="537" y="1"/>
                    <a:pt x="1" y="548"/>
                    <a:pt x="1" y="1215"/>
                  </a:cubicBezTo>
                  <a:cubicBezTo>
                    <a:pt x="1" y="1882"/>
                    <a:pt x="537" y="2429"/>
                    <a:pt x="1204" y="2429"/>
                  </a:cubicBezTo>
                  <a:lnTo>
                    <a:pt x="65200" y="2429"/>
                  </a:lnTo>
                  <a:cubicBezTo>
                    <a:pt x="65866" y="2429"/>
                    <a:pt x="66402" y="1882"/>
                    <a:pt x="66402" y="1215"/>
                  </a:cubicBezTo>
                  <a:cubicBezTo>
                    <a:pt x="66402" y="548"/>
                    <a:pt x="65866" y="1"/>
                    <a:pt x="65200" y="1"/>
                  </a:cubicBez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71" name="Google Shape;371;g7a3bfb58e1_2_186"/>
          <p:cNvGrpSpPr/>
          <p:nvPr/>
        </p:nvGrpSpPr>
        <p:grpSpPr>
          <a:xfrm>
            <a:off x="2464679" y="3799182"/>
            <a:ext cx="2542833" cy="1537939"/>
            <a:chOff x="1712539" y="2850149"/>
            <a:chExt cx="1911905" cy="1156345"/>
          </a:xfrm>
        </p:grpSpPr>
        <p:sp>
          <p:nvSpPr>
            <p:cNvPr id="372" name="Google Shape;372;g7a3bfb58e1_2_186"/>
            <p:cNvSpPr/>
            <p:nvPr/>
          </p:nvSpPr>
          <p:spPr>
            <a:xfrm>
              <a:off x="2917445" y="3451219"/>
              <a:ext cx="706999" cy="276309"/>
            </a:xfrm>
            <a:custGeom>
              <a:avLst/>
              <a:gdLst/>
              <a:ahLst/>
              <a:cxnLst/>
              <a:rect l="l" t="t" r="r" b="b"/>
              <a:pathLst>
                <a:path w="23397" h="9144" extrusionOk="0">
                  <a:moveTo>
                    <a:pt x="9148" y="1"/>
                  </a:moveTo>
                  <a:cubicBezTo>
                    <a:pt x="9068" y="1"/>
                    <a:pt x="8987" y="5"/>
                    <a:pt x="8906" y="12"/>
                  </a:cubicBezTo>
                  <a:lnTo>
                    <a:pt x="0" y="786"/>
                  </a:lnTo>
                  <a:lnTo>
                    <a:pt x="15514" y="9144"/>
                  </a:lnTo>
                  <a:lnTo>
                    <a:pt x="22277" y="8549"/>
                  </a:lnTo>
                  <a:cubicBezTo>
                    <a:pt x="23146" y="8477"/>
                    <a:pt x="23396" y="7298"/>
                    <a:pt x="22610" y="6882"/>
                  </a:cubicBezTo>
                  <a:lnTo>
                    <a:pt x="10430" y="333"/>
                  </a:lnTo>
                  <a:cubicBezTo>
                    <a:pt x="10037" y="112"/>
                    <a:pt x="9593" y="1"/>
                    <a:pt x="9148" y="1"/>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73" name="Google Shape;373;g7a3bfb58e1_2_186"/>
            <p:cNvSpPr/>
            <p:nvPr/>
          </p:nvSpPr>
          <p:spPr>
            <a:xfrm>
              <a:off x="2885906" y="3533983"/>
              <a:ext cx="576610" cy="472511"/>
            </a:xfrm>
            <a:custGeom>
              <a:avLst/>
              <a:gdLst/>
              <a:ahLst/>
              <a:cxnLst/>
              <a:rect l="l" t="t" r="r" b="b"/>
              <a:pathLst>
                <a:path w="19082" h="15637" extrusionOk="0">
                  <a:moveTo>
                    <a:pt x="0" y="1"/>
                  </a:moveTo>
                  <a:lnTo>
                    <a:pt x="4251" y="7859"/>
                  </a:lnTo>
                  <a:cubicBezTo>
                    <a:pt x="4501" y="8323"/>
                    <a:pt x="4894" y="8716"/>
                    <a:pt x="5358" y="8966"/>
                  </a:cubicBezTo>
                  <a:lnTo>
                    <a:pt x="17538" y="15527"/>
                  </a:lnTo>
                  <a:cubicBezTo>
                    <a:pt x="17679" y="15603"/>
                    <a:pt x="17823" y="15637"/>
                    <a:pt x="17961" y="15637"/>
                  </a:cubicBezTo>
                  <a:cubicBezTo>
                    <a:pt x="18579" y="15637"/>
                    <a:pt x="19081" y="14955"/>
                    <a:pt x="18741" y="14312"/>
                  </a:cubicBezTo>
                  <a:lnTo>
                    <a:pt x="15514" y="8359"/>
                  </a:lnTo>
                  <a:lnTo>
                    <a:pt x="0" y="1"/>
                  </a:ln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74" name="Google Shape;374;g7a3bfb58e1_2_186"/>
            <p:cNvSpPr/>
            <p:nvPr/>
          </p:nvSpPr>
          <p:spPr>
            <a:xfrm>
              <a:off x="1712539" y="2850149"/>
              <a:ext cx="1786338" cy="989502"/>
            </a:xfrm>
            <a:custGeom>
              <a:avLst/>
              <a:gdLst/>
              <a:ahLst/>
              <a:cxnLst/>
              <a:rect l="l" t="t" r="r" b="b"/>
              <a:pathLst>
                <a:path w="59116" h="32746" extrusionOk="0">
                  <a:moveTo>
                    <a:pt x="1383" y="1"/>
                  </a:moveTo>
                  <a:cubicBezTo>
                    <a:pt x="953" y="1"/>
                    <a:pt x="536" y="233"/>
                    <a:pt x="322" y="636"/>
                  </a:cubicBezTo>
                  <a:cubicBezTo>
                    <a:pt x="1" y="1219"/>
                    <a:pt x="227" y="1957"/>
                    <a:pt x="810" y="2279"/>
                  </a:cubicBezTo>
                  <a:lnTo>
                    <a:pt x="57163" y="32604"/>
                  </a:lnTo>
                  <a:cubicBezTo>
                    <a:pt x="57343" y="32700"/>
                    <a:pt x="57537" y="32745"/>
                    <a:pt x="57729" y="32745"/>
                  </a:cubicBezTo>
                  <a:cubicBezTo>
                    <a:pt x="58161" y="32745"/>
                    <a:pt x="58580" y="32516"/>
                    <a:pt x="58794" y="32104"/>
                  </a:cubicBezTo>
                  <a:cubicBezTo>
                    <a:pt x="59115" y="31521"/>
                    <a:pt x="58889" y="30782"/>
                    <a:pt x="58306" y="30473"/>
                  </a:cubicBezTo>
                  <a:lnTo>
                    <a:pt x="1953" y="148"/>
                  </a:lnTo>
                  <a:cubicBezTo>
                    <a:pt x="1772" y="48"/>
                    <a:pt x="1576" y="1"/>
                    <a:pt x="1383" y="1"/>
                  </a:cubicBezTo>
                  <a:close/>
                </a:path>
              </a:pathLst>
            </a:custGeom>
            <a:solidFill>
              <a:schemeClr val="accent5"/>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sp>
          <p:nvSpPr>
            <p:cNvPr id="375" name="Google Shape;375;g7a3bfb58e1_2_186"/>
            <p:cNvSpPr/>
            <p:nvPr/>
          </p:nvSpPr>
          <p:spPr>
            <a:xfrm>
              <a:off x="1712539" y="2850149"/>
              <a:ext cx="1786338" cy="989502"/>
            </a:xfrm>
            <a:custGeom>
              <a:avLst/>
              <a:gdLst/>
              <a:ahLst/>
              <a:cxnLst/>
              <a:rect l="l" t="t" r="r" b="b"/>
              <a:pathLst>
                <a:path w="59116" h="32746" extrusionOk="0">
                  <a:moveTo>
                    <a:pt x="1383" y="1"/>
                  </a:moveTo>
                  <a:cubicBezTo>
                    <a:pt x="953" y="1"/>
                    <a:pt x="536" y="233"/>
                    <a:pt x="322" y="636"/>
                  </a:cubicBezTo>
                  <a:cubicBezTo>
                    <a:pt x="1" y="1219"/>
                    <a:pt x="227" y="1957"/>
                    <a:pt x="810" y="2279"/>
                  </a:cubicBezTo>
                  <a:lnTo>
                    <a:pt x="57163" y="32604"/>
                  </a:lnTo>
                  <a:cubicBezTo>
                    <a:pt x="57343" y="32700"/>
                    <a:pt x="57537" y="32745"/>
                    <a:pt x="57729" y="32745"/>
                  </a:cubicBezTo>
                  <a:cubicBezTo>
                    <a:pt x="58161" y="32745"/>
                    <a:pt x="58580" y="32516"/>
                    <a:pt x="58794" y="32104"/>
                  </a:cubicBezTo>
                  <a:cubicBezTo>
                    <a:pt x="59115" y="31521"/>
                    <a:pt x="58889" y="30782"/>
                    <a:pt x="58306" y="30473"/>
                  </a:cubicBezTo>
                  <a:lnTo>
                    <a:pt x="1953" y="148"/>
                  </a:lnTo>
                  <a:cubicBezTo>
                    <a:pt x="1772" y="48"/>
                    <a:pt x="1576" y="1"/>
                    <a:pt x="1383" y="1"/>
                  </a:cubicBezTo>
                  <a:close/>
                </a:path>
              </a:pathLst>
            </a:custGeom>
            <a:solidFill>
              <a:srgbClr val="FFFFFF">
                <a:alpha val="21180"/>
              </a:srgbClr>
            </a:solidFill>
            <a:ln>
              <a:noFill/>
            </a:ln>
          </p:spPr>
          <p:txBody>
            <a:bodyPr spcFirstLastPara="1" wrap="square" lIns="121575" tIns="121575" rIns="121575" bIns="121575" anchor="ctr" anchorCtr="0">
              <a:noAutofit/>
            </a:bodyPr>
            <a:lstStyle/>
            <a:p>
              <a:pPr marL="0" marR="0" lvl="0" indent="0" algn="l" rtl="0">
                <a:lnSpc>
                  <a:spcPct val="100000"/>
                </a:lnSpc>
                <a:spcBef>
                  <a:spcPts val="0"/>
                </a:spcBef>
                <a:spcAft>
                  <a:spcPts val="0"/>
                </a:spcAft>
                <a:buNone/>
              </a:pPr>
              <a:endParaRPr sz="1862" b="0" i="0" u="none" strike="noStrike" cap="none">
                <a:solidFill>
                  <a:srgbClr val="000000"/>
                </a:solidFill>
                <a:latin typeface="Arial"/>
                <a:ea typeface="Arial"/>
                <a:cs typeface="Arial"/>
                <a:sym typeface="Arial"/>
              </a:endParaRPr>
            </a:p>
          </p:txBody>
        </p:sp>
      </p:grpSp>
      <p:grpSp>
        <p:nvGrpSpPr>
          <p:cNvPr id="376" name="Google Shape;376;g7a3bfb58e1_2_186"/>
          <p:cNvGrpSpPr/>
          <p:nvPr/>
        </p:nvGrpSpPr>
        <p:grpSpPr>
          <a:xfrm>
            <a:off x="5969909" y="4987162"/>
            <a:ext cx="5834232" cy="889458"/>
            <a:chOff x="4300150" y="3654420"/>
            <a:chExt cx="4386641" cy="668765"/>
          </a:xfrm>
        </p:grpSpPr>
        <p:sp>
          <p:nvSpPr>
            <p:cNvPr id="377" name="Google Shape;377;g7a3bfb58e1_2_186"/>
            <p:cNvSpPr txBox="1"/>
            <p:nvPr/>
          </p:nvSpPr>
          <p:spPr>
            <a:xfrm>
              <a:off x="4300150" y="3654420"/>
              <a:ext cx="1990800" cy="636555"/>
            </a:xfrm>
            <a:prstGeom prst="rect">
              <a:avLst/>
            </a:prstGeom>
            <a:solidFill>
              <a:srgbClr val="409296"/>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endParaRPr sz="1800" i="0" u="none" strike="noStrike" cap="none" dirty="0">
                <a:solidFill>
                  <a:srgbClr val="FFFFFF"/>
                </a:solidFill>
                <a:latin typeface="Times New Roman"/>
                <a:ea typeface="Times New Roman"/>
                <a:cs typeface="Times New Roman"/>
                <a:sym typeface="Times New Roman"/>
              </a:endParaRPr>
            </a:p>
          </p:txBody>
        </p:sp>
        <p:sp>
          <p:nvSpPr>
            <p:cNvPr id="378" name="Google Shape;378;g7a3bfb58e1_2_186"/>
            <p:cNvSpPr txBox="1"/>
            <p:nvPr/>
          </p:nvSpPr>
          <p:spPr>
            <a:xfrm>
              <a:off x="5003834" y="3655080"/>
              <a:ext cx="3592891" cy="668100"/>
            </a:xfrm>
            <a:prstGeom prst="rect">
              <a:avLst/>
            </a:prstGeom>
            <a:solidFill>
              <a:srgbClr val="F3F3F3"/>
            </a:solidFill>
            <a:ln>
              <a:noFill/>
            </a:ln>
          </p:spPr>
          <p:txBody>
            <a:bodyPr spcFirstLastPara="1" wrap="square" lIns="121575" tIns="121575" rIns="243225" bIns="121575" anchor="ctr" anchorCtr="0">
              <a:noAutofit/>
            </a:bodyPr>
            <a:lstStyle/>
            <a:p>
              <a:pPr marL="0" marR="0" lvl="0" indent="0" rtl="0">
                <a:lnSpc>
                  <a:spcPct val="100000"/>
                </a:lnSpc>
                <a:spcBef>
                  <a:spcPts val="0"/>
                </a:spcBef>
                <a:spcAft>
                  <a:spcPts val="0"/>
                </a:spcAft>
                <a:buNone/>
              </a:pPr>
              <a:r>
                <a:rPr lang="en-US" sz="1800" dirty="0">
                  <a:latin typeface="Times New Roman"/>
                  <a:ea typeface="Times New Roman"/>
                  <a:cs typeface="Times New Roman"/>
                  <a:sym typeface="Times New Roman"/>
                </a:rPr>
                <a:t>T</a:t>
              </a:r>
              <a:r>
                <a:rPr lang="en-US" sz="1800" i="0" u="none" strike="noStrike" cap="none" dirty="0">
                  <a:solidFill>
                    <a:srgbClr val="000000"/>
                  </a:solidFill>
                  <a:latin typeface="Times New Roman"/>
                  <a:ea typeface="Times New Roman"/>
                  <a:cs typeface="Times New Roman"/>
                  <a:sym typeface="Times New Roman"/>
                </a:rPr>
                <a:t>o recommend the improvement techniques for BP optimization </a:t>
              </a:r>
              <a:endParaRPr sz="1800" dirty="0"/>
            </a:p>
          </p:txBody>
        </p:sp>
        <p:sp>
          <p:nvSpPr>
            <p:cNvPr id="379" name="Google Shape;379;g7a3bfb58e1_2_186"/>
            <p:cNvSpPr/>
            <p:nvPr/>
          </p:nvSpPr>
          <p:spPr>
            <a:xfrm>
              <a:off x="8596791" y="3655085"/>
              <a:ext cx="90000" cy="668100"/>
            </a:xfrm>
            <a:prstGeom prst="rect">
              <a:avLst/>
            </a:prstGeom>
            <a:solidFill>
              <a:srgbClr val="409296"/>
            </a:solidFill>
            <a:ln>
              <a:noFill/>
            </a:ln>
          </p:spPr>
          <p:txBody>
            <a:bodyPr spcFirstLastPara="1" wrap="square" lIns="121575" tIns="121575" rIns="121575" bIns="121575" anchor="ctr" anchorCtr="0">
              <a:noAutofit/>
            </a:bodyPr>
            <a:lstStyle/>
            <a:p>
              <a:pPr marL="0" marR="0" lvl="0" indent="0" rtl="0">
                <a:lnSpc>
                  <a:spcPct val="100000"/>
                </a:lnSpc>
                <a:spcBef>
                  <a:spcPts val="0"/>
                </a:spcBef>
                <a:spcAft>
                  <a:spcPts val="0"/>
                </a:spcAft>
                <a:buNone/>
              </a:pPr>
              <a:endParaRPr sz="1800" i="0" u="none" strike="noStrike" cap="none">
                <a:solidFill>
                  <a:srgbClr val="000000"/>
                </a:solidFill>
                <a:latin typeface="Arial"/>
                <a:ea typeface="Arial"/>
                <a:cs typeface="Arial"/>
                <a:sym typeface="Arial"/>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fade">
                                      <p:cBhvr>
                                        <p:cTn id="7" dur="500"/>
                                        <p:tgtEl>
                                          <p:spTgt spid="3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6"/>
                                        </p:tgtEl>
                                        <p:attrNameLst>
                                          <p:attrName>style.visibility</p:attrName>
                                        </p:attrNameLst>
                                      </p:cBhvr>
                                      <p:to>
                                        <p:strVal val="visible"/>
                                      </p:to>
                                    </p:set>
                                    <p:animEffect transition="in" filter="fade">
                                      <p:cBhvr>
                                        <p:cTn id="12" dur="500"/>
                                        <p:tgtEl>
                                          <p:spTgt spid="3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0"/>
                                        </p:tgtEl>
                                        <p:attrNameLst>
                                          <p:attrName>style.visibility</p:attrName>
                                        </p:attrNameLst>
                                      </p:cBhvr>
                                      <p:to>
                                        <p:strVal val="visible"/>
                                      </p:to>
                                    </p:set>
                                    <p:animEffect transition="in" filter="fade">
                                      <p:cBhvr>
                                        <p:cTn id="17" dur="500"/>
                                        <p:tgtEl>
                                          <p:spTgt spid="3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6"/>
                                        </p:tgtEl>
                                        <p:attrNameLst>
                                          <p:attrName>style.visibility</p:attrName>
                                        </p:attrNameLst>
                                      </p:cBhvr>
                                      <p:to>
                                        <p:strVal val="visible"/>
                                      </p:to>
                                    </p:set>
                                    <p:animEffect transition="in" filter="fade">
                                      <p:cBhvr>
                                        <p:cTn id="22" dur="500"/>
                                        <p:tgtEl>
                                          <p:spTgt spid="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96;gd48b71a8fb_0_0">
            <a:extLst>
              <a:ext uri="{FF2B5EF4-FFF2-40B4-BE49-F238E27FC236}">
                <a16:creationId xmlns:a16="http://schemas.microsoft.com/office/drawing/2014/main" id="{6298317F-97DB-48C2-B542-C0A4F31F2228}"/>
              </a:ext>
            </a:extLst>
          </p:cNvPr>
          <p:cNvSpPr txBox="1"/>
          <p:nvPr/>
        </p:nvSpPr>
        <p:spPr>
          <a:xfrm>
            <a:off x="365875" y="1173502"/>
            <a:ext cx="7162500" cy="2400300"/>
          </a:xfrm>
          <a:prstGeom prst="rect">
            <a:avLst/>
          </a:prstGeom>
          <a:noFill/>
          <a:ln>
            <a:noFill/>
          </a:ln>
        </p:spPr>
        <p:txBody>
          <a:bodyPr spcFirstLastPara="1" wrap="square" lIns="90000" tIns="45000" rIns="90000" bIns="45000" anchor="ctr" anchorCtr="0">
            <a:noAutofit/>
          </a:bodyPr>
          <a:lstStyle>
            <a:defPPr marR="0" lvl="0" algn="l" rtl="0">
              <a:lnSpc>
                <a:spcPct val="100000"/>
              </a:lnSpc>
              <a:spcBef>
                <a:spcPts val="0"/>
              </a:spcBef>
              <a:spcAft>
                <a:spcPts val="0"/>
              </a:spcAft>
            </a:defPPr>
            <a:lvl1pPr marL="0" indent="0">
              <a:buNone/>
              <a:defRPr sz="1800">
                <a:solidFill>
                  <a:schemeClr val="dk1"/>
                </a:solidFill>
                <a:latin typeface="Times New Roman" panose="02020603050405020304" pitchFamily="18" charset="0"/>
                <a:cs typeface="Times New Roman" panose="02020603050405020304" pitchFamily="18" charset="0"/>
              </a:defRPr>
            </a:lvl1pPr>
          </a:lstStyle>
          <a:p>
            <a:endParaRPr lang="en-US" dirty="0">
              <a:sym typeface="Century Gothic"/>
            </a:endParaRPr>
          </a:p>
        </p:txBody>
      </p:sp>
      <p:sp>
        <p:nvSpPr>
          <p:cNvPr id="5" name="Google Shape;227;g7a3bfb58e1_2_506">
            <a:extLst>
              <a:ext uri="{FF2B5EF4-FFF2-40B4-BE49-F238E27FC236}">
                <a16:creationId xmlns:a16="http://schemas.microsoft.com/office/drawing/2014/main" id="{93A44C7E-0A37-43AD-B8DD-5F7425C95BF7}"/>
              </a:ext>
            </a:extLst>
          </p:cNvPr>
          <p:cNvSpPr txBox="1"/>
          <p:nvPr/>
        </p:nvSpPr>
        <p:spPr>
          <a:xfrm>
            <a:off x="365875" y="2591400"/>
            <a:ext cx="10667400" cy="837600"/>
          </a:xfrm>
          <a:prstGeom prst="rect">
            <a:avLst/>
          </a:prstGeom>
          <a:noFill/>
          <a:ln>
            <a:noFill/>
          </a:ln>
        </p:spPr>
        <p:txBody>
          <a:bodyPr spcFirstLastPara="1" wrap="square" lIns="90000" tIns="45000" rIns="90000" bIns="45000" anchor="b" anchorCtr="0">
            <a:noAutofit/>
          </a:bodyPr>
          <a:lstStyle/>
          <a:p>
            <a:pPr>
              <a:buSzPts val="2800"/>
            </a:pPr>
            <a:r>
              <a:rPr lang="en-US" sz="3600" b="1" dirty="0">
                <a:solidFill>
                  <a:srgbClr val="0068B3"/>
                </a:solidFill>
                <a:latin typeface="Times New Roman" panose="02020603050405020304" pitchFamily="18" charset="0"/>
                <a:cs typeface="Times New Roman" panose="02020603050405020304" pitchFamily="18" charset="0"/>
              </a:rPr>
              <a:t>LITERATURE REVIEW</a:t>
            </a:r>
            <a:endParaRPr lang="en-US" sz="36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139313400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893</TotalTime>
  <Words>6061</Words>
  <Application>Microsoft Macintosh PowerPoint</Application>
  <PresentationFormat>Произвольный</PresentationFormat>
  <Paragraphs>680</Paragraphs>
  <Slides>53</Slides>
  <Notes>27</Notes>
  <HiddenSlides>0</HiddenSlides>
  <MMClips>0</MMClips>
  <ScaleCrop>false</ScaleCrop>
  <HeadingPairs>
    <vt:vector size="6" baseType="variant">
      <vt:variant>
        <vt:lpstr>Использованные шрифты</vt:lpstr>
      </vt:variant>
      <vt:variant>
        <vt:i4>6</vt:i4>
      </vt:variant>
      <vt:variant>
        <vt:lpstr>Тема</vt:lpstr>
      </vt:variant>
      <vt:variant>
        <vt:i4>4</vt:i4>
      </vt:variant>
      <vt:variant>
        <vt:lpstr>Заголовки слайдов</vt:lpstr>
      </vt:variant>
      <vt:variant>
        <vt:i4>53</vt:i4>
      </vt:variant>
    </vt:vector>
  </HeadingPairs>
  <TitlesOfParts>
    <vt:vector size="63" baseType="lpstr">
      <vt:lpstr>Calibri</vt:lpstr>
      <vt:lpstr>Arial</vt:lpstr>
      <vt:lpstr>Wingdings</vt:lpstr>
      <vt:lpstr>Noto Sans Symbols</vt:lpstr>
      <vt:lpstr>Century Gothic</vt:lpstr>
      <vt:lpstr>Times New Roman</vt:lpstr>
      <vt:lpstr>Office Theme</vt:lpstr>
      <vt:lpstr>Office Theme</vt:lpstr>
      <vt:lpstr>Custom Design</vt:lpstr>
      <vt:lpstr>1_Office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Project Baseline– Problems &amp; Solutions</vt:lpstr>
      <vt:lpstr>Презентация PowerPoint</vt:lpstr>
      <vt:lpstr>Презентация PowerPoint</vt:lpstr>
      <vt:lpstr>Презентация PowerPoint</vt:lpstr>
      <vt:lpstr>Communication Management – “as is” model</vt:lpstr>
      <vt:lpstr>Communication Management– Problems &amp; Solutions</vt:lpstr>
      <vt:lpstr>Презентация PowerPoint</vt:lpstr>
      <vt:lpstr>Communication Management – “to be” model</vt:lpstr>
      <vt:lpstr>Презентация PowerPoint</vt:lpstr>
      <vt:lpstr>Презентация PowerPoint</vt:lpstr>
      <vt:lpstr>Презентация PowerPoint</vt:lpstr>
      <vt:lpstr>Презентация PowerPoint</vt:lpstr>
      <vt:lpstr>Development of Resource Plan – Problems &amp; Solutions</vt:lpstr>
      <vt:lpstr>Презентация PowerPoint</vt:lpstr>
      <vt:lpstr>Презентация PowerPoint</vt:lpstr>
      <vt:lpstr>Презентация PowerPoint</vt:lpstr>
      <vt:lpstr>Презентация PowerPoint</vt:lpstr>
      <vt:lpstr>Change Control Process – Problems &amp; Solutions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 you for your attention!</vt:lpstr>
      <vt:lpstr>Презентация PowerPoint</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Lyon1, Stephanie</dc:creator>
  <cp:lastModifiedBy>Tomiris  Abdulmanova</cp:lastModifiedBy>
  <cp:revision>4</cp:revision>
  <dcterms:created xsi:type="dcterms:W3CDTF">2018-02-21T14:10:40Z</dcterms:created>
  <dcterms:modified xsi:type="dcterms:W3CDTF">2021-05-05T17:44:07Z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Custom</vt:lpwstr>
  </property>
  <property fmtid="{D5CDD505-2E9C-101B-9397-08002B2CF9AE}" pid="3" name="Slides">
    <vt:r8>3</vt:r8>
  </property>
</Properties>
</file>